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19" r:id="rId4"/>
    <p:sldMasterId id="2147483920" r:id="rId5"/>
    <p:sldMasterId id="2147483921" r:id="rId6"/>
    <p:sldMasterId id="2147483922" r:id="rId7"/>
    <p:sldMasterId id="2147483923" r:id="rId8"/>
    <p:sldMasterId id="2147483924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</p:sldIdLst>
  <p:sldSz cy="5143500" cx="9144000"/>
  <p:notesSz cx="6858000" cy="9144000"/>
  <p:embeddedFontLst>
    <p:embeddedFont>
      <p:font typeface="Nunito"/>
      <p:regular r:id="rId44"/>
      <p:bold r:id="rId45"/>
      <p:italic r:id="rId46"/>
      <p:boldItalic r:id="rId47"/>
    </p:embeddedFont>
    <p:embeddedFont>
      <p:font typeface="Merriweather Light"/>
      <p:regular r:id="rId48"/>
      <p:bold r:id="rId49"/>
      <p:italic r:id="rId50"/>
      <p:boldItalic r:id="rId51"/>
    </p:embeddedFont>
    <p:embeddedFont>
      <p:font typeface="Montserrat"/>
      <p:regular r:id="rId52"/>
      <p:bold r:id="rId53"/>
      <p:italic r:id="rId54"/>
      <p:boldItalic r:id="rId55"/>
    </p:embeddedFont>
    <p:embeddedFont>
      <p:font typeface="Maven Pro"/>
      <p:regular r:id="rId56"/>
      <p:bold r:id="rId57"/>
    </p:embeddedFont>
    <p:embeddedFont>
      <p:font typeface="Open Sans SemiBold"/>
      <p:regular r:id="rId58"/>
      <p:bold r:id="rId59"/>
      <p:italic r:id="rId60"/>
      <p:boldItalic r:id="rId61"/>
    </p:embeddedFont>
    <p:embeddedFont>
      <p:font typeface="Vidaloka"/>
      <p:regular r:id="rId62"/>
    </p:embeddedFont>
    <p:embeddedFont>
      <p:font typeface="Russo One"/>
      <p:regular r:id="rId63"/>
    </p:embeddedFont>
    <p:embeddedFont>
      <p:font typeface="Mako"/>
      <p:regular r:id="rId64"/>
    </p:embeddedFont>
    <p:embeddedFont>
      <p:font typeface="Crimson Text"/>
      <p:regular r:id="rId65"/>
      <p:bold r:id="rId66"/>
      <p:italic r:id="rId67"/>
      <p:boldItalic r:id="rId68"/>
    </p:embeddedFont>
    <p:embeddedFont>
      <p:font typeface="Open Sans"/>
      <p:regular r:id="rId69"/>
      <p:bold r:id="rId70"/>
      <p:italic r:id="rId71"/>
      <p:boldItalic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0.xml"/><Relationship Id="rId42" Type="http://schemas.openxmlformats.org/officeDocument/2006/relationships/slide" Target="slides/slide32.xml"/><Relationship Id="rId41" Type="http://schemas.openxmlformats.org/officeDocument/2006/relationships/slide" Target="slides/slide31.xml"/><Relationship Id="rId44" Type="http://schemas.openxmlformats.org/officeDocument/2006/relationships/font" Target="fonts/Nunito-regular.fntdata"/><Relationship Id="rId43" Type="http://schemas.openxmlformats.org/officeDocument/2006/relationships/slide" Target="slides/slide33.xml"/><Relationship Id="rId46" Type="http://schemas.openxmlformats.org/officeDocument/2006/relationships/font" Target="fonts/Nunito-italic.fntdata"/><Relationship Id="rId45" Type="http://schemas.openxmlformats.org/officeDocument/2006/relationships/font" Target="fonts/Nunito-bold.fntdata"/><Relationship Id="rId1" Type="http://schemas.openxmlformats.org/officeDocument/2006/relationships/theme" Target="theme/theme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48" Type="http://schemas.openxmlformats.org/officeDocument/2006/relationships/font" Target="fonts/MerriweatherLight-regular.fntdata"/><Relationship Id="rId47" Type="http://schemas.openxmlformats.org/officeDocument/2006/relationships/font" Target="fonts/Nunito-boldItalic.fntdata"/><Relationship Id="rId49" Type="http://schemas.openxmlformats.org/officeDocument/2006/relationships/font" Target="fonts/MerriweatherLight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2" Type="http://schemas.openxmlformats.org/officeDocument/2006/relationships/font" Target="fonts/OpenSans-boldItalic.fntdata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71" Type="http://schemas.openxmlformats.org/officeDocument/2006/relationships/font" Target="fonts/OpenSans-italic.fntdata"/><Relationship Id="rId70" Type="http://schemas.openxmlformats.org/officeDocument/2006/relationships/font" Target="fonts/OpenSans-bold.fntdata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62" Type="http://schemas.openxmlformats.org/officeDocument/2006/relationships/font" Target="fonts/Vidaloka-regular.fntdata"/><Relationship Id="rId61" Type="http://schemas.openxmlformats.org/officeDocument/2006/relationships/font" Target="fonts/OpenSansSemiBold-boldItalic.fntdata"/><Relationship Id="rId20" Type="http://schemas.openxmlformats.org/officeDocument/2006/relationships/slide" Target="slides/slide10.xml"/><Relationship Id="rId64" Type="http://schemas.openxmlformats.org/officeDocument/2006/relationships/font" Target="fonts/Mako-regular.fntdata"/><Relationship Id="rId63" Type="http://schemas.openxmlformats.org/officeDocument/2006/relationships/font" Target="fonts/RussoOne-regular.fntdata"/><Relationship Id="rId22" Type="http://schemas.openxmlformats.org/officeDocument/2006/relationships/slide" Target="slides/slide12.xml"/><Relationship Id="rId66" Type="http://schemas.openxmlformats.org/officeDocument/2006/relationships/font" Target="fonts/CrimsonText-bold.fntdata"/><Relationship Id="rId21" Type="http://schemas.openxmlformats.org/officeDocument/2006/relationships/slide" Target="slides/slide11.xml"/><Relationship Id="rId65" Type="http://schemas.openxmlformats.org/officeDocument/2006/relationships/font" Target="fonts/CrimsonText-regular.fntdata"/><Relationship Id="rId24" Type="http://schemas.openxmlformats.org/officeDocument/2006/relationships/slide" Target="slides/slide14.xml"/><Relationship Id="rId68" Type="http://schemas.openxmlformats.org/officeDocument/2006/relationships/font" Target="fonts/CrimsonText-boldItalic.fntdata"/><Relationship Id="rId23" Type="http://schemas.openxmlformats.org/officeDocument/2006/relationships/slide" Target="slides/slide13.xml"/><Relationship Id="rId67" Type="http://schemas.openxmlformats.org/officeDocument/2006/relationships/font" Target="fonts/CrimsonText-italic.fntdata"/><Relationship Id="rId60" Type="http://schemas.openxmlformats.org/officeDocument/2006/relationships/font" Target="fonts/OpenSansSemiBold-italic.fntdata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69" Type="http://schemas.openxmlformats.org/officeDocument/2006/relationships/font" Target="fonts/OpenSans-regular.fntdata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9" Type="http://schemas.openxmlformats.org/officeDocument/2006/relationships/slide" Target="slides/slide19.xml"/><Relationship Id="rId51" Type="http://schemas.openxmlformats.org/officeDocument/2006/relationships/font" Target="fonts/MerriweatherLight-boldItalic.fntdata"/><Relationship Id="rId50" Type="http://schemas.openxmlformats.org/officeDocument/2006/relationships/font" Target="fonts/MerriweatherLight-italic.fntdata"/><Relationship Id="rId53" Type="http://schemas.openxmlformats.org/officeDocument/2006/relationships/font" Target="fonts/Montserrat-bold.fntdata"/><Relationship Id="rId52" Type="http://schemas.openxmlformats.org/officeDocument/2006/relationships/font" Target="fonts/Montserrat-regular.fntdata"/><Relationship Id="rId11" Type="http://schemas.openxmlformats.org/officeDocument/2006/relationships/slide" Target="slides/slide1.xml"/><Relationship Id="rId55" Type="http://schemas.openxmlformats.org/officeDocument/2006/relationships/font" Target="fonts/Montserrat-boldItalic.fntdata"/><Relationship Id="rId10" Type="http://schemas.openxmlformats.org/officeDocument/2006/relationships/notesMaster" Target="notesMasters/notesMaster1.xml"/><Relationship Id="rId54" Type="http://schemas.openxmlformats.org/officeDocument/2006/relationships/font" Target="fonts/Montserrat-italic.fntdata"/><Relationship Id="rId13" Type="http://schemas.openxmlformats.org/officeDocument/2006/relationships/slide" Target="slides/slide3.xml"/><Relationship Id="rId57" Type="http://schemas.openxmlformats.org/officeDocument/2006/relationships/font" Target="fonts/MavenPro-bold.fntdata"/><Relationship Id="rId12" Type="http://schemas.openxmlformats.org/officeDocument/2006/relationships/slide" Target="slides/slide2.xml"/><Relationship Id="rId56" Type="http://schemas.openxmlformats.org/officeDocument/2006/relationships/font" Target="fonts/MavenPro-regular.fntdata"/><Relationship Id="rId15" Type="http://schemas.openxmlformats.org/officeDocument/2006/relationships/slide" Target="slides/slide5.xml"/><Relationship Id="rId59" Type="http://schemas.openxmlformats.org/officeDocument/2006/relationships/font" Target="fonts/OpenSansSemiBold-bold.fntdata"/><Relationship Id="rId14" Type="http://schemas.openxmlformats.org/officeDocument/2006/relationships/slide" Target="slides/slide4.xml"/><Relationship Id="rId58" Type="http://schemas.openxmlformats.org/officeDocument/2006/relationships/font" Target="fonts/OpenSansSemiBold-regular.fntdata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9" Type="http://schemas.openxmlformats.org/officeDocument/2006/relationships/slide" Target="slides/slide9.xml"/><Relationship Id="rId18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8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g1d835da2e07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0" name="Google Shape;2590;g1d835da2e07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g1d835da2e07_0_5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Google Shape;2651;g1d835da2e07_0_5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5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1d835da2e07_0_5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1d835da2e07_0_5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1" name="Shape 2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" name="Google Shape;2662;g1d835da2e07_0_5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3" name="Google Shape;2663;g1d835da2e07_0_5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7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" name="Google Shape;2668;g1d835da2e07_0_3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9" name="Google Shape;2669;g1d835da2e07_0_3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3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" name="Google Shape;2674;g1d835da2e07_0_5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5" name="Google Shape;2675;g1d835da2e07_0_5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0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Google Shape;2681;g1d91033a00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2" name="Google Shape;2682;g1d91033a00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6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g1d91033a00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8" name="Google Shape;2688;g1d91033a00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2" name="Shape 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" name="Google Shape;2693;g1d91033a00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4" name="Google Shape;2694;g1d91033a00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g1d91033a00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2" name="Google Shape;2702;g1d91033a00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g1d91033a00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9" name="Google Shape;2709;g1d91033a00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4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1d835da2e07_0_1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1d835da2e07_0_1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g1e729c0eb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" name="Google Shape;2716;g1e729c0eb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1d91033a00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" name="Google Shape;2723;g1d91033a00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1d91033a00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1d91033a00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6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g1d91033a00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8" name="Google Shape;2738;g1d91033a00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2" name="Shape 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" name="Google Shape;2743;g1d91033a00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4" name="Google Shape;2744;g1d91033a00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8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" name="Google Shape;2749;g1d91033a00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0" name="Google Shape;2750;g1d91033a00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4" name="Shape 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" name="Google Shape;2755;g1d835da2e07_0_3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6" name="Google Shape;2756;g1d835da2e07_0_3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g1d835da2e07_0_5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" name="Google Shape;2762;g1d835da2e07_0_5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" name="Google Shape;2768;g1d835da2e07_0_5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9" name="Google Shape;2769;g1d835da2e07_0_5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g1d835da2e07_0_5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6" name="Google Shape;2776;g1d835da2e07_0_5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5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g1d835da2e07_0_2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7" name="Google Shape;2607;g1d835da2e07_0_2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0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1d835da2e07_0_5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1d835da2e07_0_5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6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g1d835da2e07_0_5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8" name="Google Shape;2788;g1d835da2e07_0_5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2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g1d835da2e07_0_5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" name="Google Shape;2794;g1d835da2e07_0_5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8" name="Shape 2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" name="Google Shape;2799;g1d835da2e07_0_3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0" name="Google Shape;2800;g1d835da2e07_0_3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1d835da2e07_0_4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1d835da2e07_0_4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8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1d835da2e07_0_5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" name="Google Shape;2620;g1d835da2e07_0_5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4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g1d835da2e07_0_5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6" name="Google Shape;2626;g1d835da2e07_0_5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0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g1d835da2e07_0_5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" name="Google Shape;2632;g1d835da2e07_0_5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g1d835da2e07_0_5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9" name="Google Shape;2639;g1d835da2e07_0_5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1d835da2e07_0_5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1d835da2e07_0_5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03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68" name="Google Shape;1068;p103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69" name="Google Shape;1069;p103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70" name="Google Shape;1070;p103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71" name="Google Shape;1071;p103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72" name="Google Shape;1072;p103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73" name="Google Shape;1073;p103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074" name="Google Shape;1074;p1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5" name="Google Shape;1075;p1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04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78" name="Google Shape;1078;p104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9" name="Google Shape;1079;p104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80" name="Google Shape;1080;p104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1" name="Google Shape;1081;p104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82" name="Google Shape;1082;p104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3" name="Google Shape;1083;p104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84" name="Google Shape;1084;p104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5" name="Google Shape;1085;p10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086" name="Google Shape;1086;p1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1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9" name="Google Shape;1089;p1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0" name="Google Shape;1090;p1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1" name="Google Shape;1091;p1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1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5" name="Google Shape;1095;p105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96" name="Google Shape;1096;p105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7" name="Google Shape;1097;p105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98" name="Google Shape;1098;p105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9" name="Google Shape;1099;p10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100" name="Google Shape;1100;p105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01" name="Google Shape;1101;p105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06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104" name="Google Shape;1104;p106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5" name="Google Shape;1105;p106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106" name="Google Shape;1106;p106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7" name="Google Shape;1107;p106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108" name="Google Shape;1108;p106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09" name="Google Shape;1109;p1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1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07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13" name="Google Shape;1113;p107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107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15" name="Google Shape;1115;p107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" name="Google Shape;1116;p107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17" name="Google Shape;1117;p107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18" name="Google Shape;1118;p1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9" name="Google Shape;1119;p1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10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10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10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3" name="Google Shape;1123;p107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124" name="Google Shape;1124;p107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125" name="Google Shape;1125;p107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08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28" name="Google Shape;1128;p108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9" name="Google Shape;1129;p1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0" name="Google Shape;1130;p1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109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133" name="Google Shape;1133;p109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134" name="Google Shape;1134;p1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1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110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8" name="Google Shape;1138;p110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139" name="Google Shape;1139;p1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0" name="Google Shape;1140;p1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1" name="Google Shape;1141;p11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3" name="Google Shape;1143;p1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4" name="Google Shape;1144;p1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5" name="Google Shape;1145;p1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6" name="Google Shape;1146;p1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7" name="Google Shape;1147;p1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8" name="Google Shape;1148;p1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9" name="Google Shape;1149;p1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150" name="Google Shape;1150;p111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151" name="Google Shape;1151;p111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112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54" name="Google Shape;1154;p112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5" name="Google Shape;1155;p112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56" name="Google Shape;1156;p112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7" name="Google Shape;1157;p112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158" name="Google Shape;1158;p1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9" name="Google Shape;1159;p1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1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162" name="Google Shape;1162;p113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3" name="Google Shape;1163;p113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4" name="Google Shape;1164;p113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5" name="Google Shape;1165;p113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" name="Google Shape;1166;p113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7" name="Google Shape;1167;p113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8" name="Google Shape;1168;p1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1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0" name="Google Shape;1170;p1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1" name="Google Shape;1171;p1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114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4" name="Google Shape;1174;p114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5" name="Google Shape;1175;p114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76" name="Google Shape;1176;p1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7" name="Google Shape;1177;p114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1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114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1" name="Google Shape;1181;p1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2" name="Google Shape;1182;p1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4" name="Google Shape;1184;p1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1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11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7" name="Google Shape;1187;p116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9" name="Google Shape;1189;p1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0" name="Google Shape;1190;p1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1" name="Google Shape;1191;p11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3" name="Google Shape;1193;p1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4" name="Google Shape;1194;p1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5" name="Google Shape;1195;p11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6" name="Google Shape;1196;p11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7" name="Google Shape;1197;p11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11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20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4" name="Google Shape;1204;p120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205" name="Google Shape;1205;p1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120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1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120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121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1" name="Google Shape;1211;p121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212" name="Google Shape;1212;p121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3" name="Google Shape;1213;p1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4" name="Google Shape;1214;p1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121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121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122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9" name="Google Shape;1219;p122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1220" name="Google Shape;1220;p1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1" name="Google Shape;1221;p1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2" name="Google Shape;1222;p122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23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5" name="Google Shape;1225;p123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6" name="Google Shape;1226;p123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7" name="Google Shape;1227;p123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8" name="Google Shape;1228;p123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29" name="Google Shape;1229;p1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0" name="Google Shape;1230;p1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1" name="Google Shape;1231;p123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8" name="Google Shape;278;p1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79" name="Google Shape;27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14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14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1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34" name="Google Shape;1234;p1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5" name="Google Shape;1235;p1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25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8" name="Google Shape;1238;p125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239" name="Google Shape;1239;p125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40" name="Google Shape;1240;p1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1" name="Google Shape;1241;p1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126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44" name="Google Shape;1244;p1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1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126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7" name="Google Shape;1247;p126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127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0" name="Google Shape;1250;p12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51" name="Google Shape;1251;p1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1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127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128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256" name="Google Shape;1256;p1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7" name="Google Shape;1257;p1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8" name="Google Shape;1258;p128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129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1" name="Google Shape;1261;p129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262" name="Google Shape;1262;p1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3" name="Google Shape;1263;p1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1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1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131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9" name="Google Shape;1269;p131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0" name="Google Shape;1270;p131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1" name="Google Shape;1271;p131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2" name="Google Shape;1272;p131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3" name="Google Shape;1273;p131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4" name="Google Shape;1274;p131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5" name="Google Shape;1275;p131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6" name="Google Shape;1276;p131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7" name="Google Shape;1277;p131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8" name="Google Shape;1278;p131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9" name="Google Shape;1279;p131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0" name="Google Shape;1280;p131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281" name="Google Shape;1281;p1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2" name="Google Shape;1282;p1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132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5" name="Google Shape;1285;p132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86" name="Google Shape;1286;p132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7" name="Google Shape;1287;p132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8" name="Google Shape;1288;p132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89" name="Google Shape;1289;p132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0" name="Google Shape;1290;p132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1" name="Google Shape;1291;p132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92" name="Google Shape;1292;p132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3" name="Google Shape;1293;p132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4" name="Google Shape;1294;p132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95" name="Google Shape;1295;p132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6" name="Google Shape;1296;p132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7" name="Google Shape;1297;p132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98" name="Google Shape;1298;p132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9" name="Google Shape;1299;p132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00" name="Google Shape;1300;p132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301" name="Google Shape;1301;p132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32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303" name="Google Shape;1303;p1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4" name="Google Shape;1304;p1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13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13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133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309" name="Google Shape;1309;p133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10" name="Google Shape;1310;p1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1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5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5" name="Google Shape;285;p15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86" name="Google Shape;286;p15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87" name="Google Shape;287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15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15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134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314" name="Google Shape;1314;p134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15" name="Google Shape;1315;p1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1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1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1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135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321" name="Google Shape;1321;p135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322" name="Google Shape;1322;p1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1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1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1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136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28" name="Google Shape;1328;p136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329" name="Google Shape;1329;p1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137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33" name="Google Shape;1333;p137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334" name="Google Shape;1334;p1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1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6" name="Google Shape;1336;p1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7" name="Google Shape;1337;p1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8" name="Google Shape;1338;p1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9" name="Google Shape;1339;p1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138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42" name="Google Shape;1342;p138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343" name="Google Shape;1343;p138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44" name="Google Shape;1344;p138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5" name="Google Shape;1345;p138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6" name="Google Shape;1346;p138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138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1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350" name="Google Shape;1350;p1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1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2" name="Google Shape;1352;p139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54" name="Google Shape;1354;p1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5" name="Google Shape;1355;p1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6" name="Google Shape;1356;p1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1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8" name="Google Shape;1358;p1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1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0" name="Google Shape;1360;p1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141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3" name="Google Shape;1363;p141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64" name="Google Shape;1364;p141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5" name="Google Shape;1365;p141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66" name="Google Shape;1366;p141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7" name="Google Shape;1367;p141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68" name="Google Shape;1368;p141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9" name="Google Shape;1369;p141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70" name="Google Shape;1370;p141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71" name="Google Shape;1371;p1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2" name="Google Shape;1372;p1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4" name="Google Shape;1374;p1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1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6" name="Google Shape;1376;p1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7" name="Google Shape;1377;p1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8" name="Google Shape;1378;p142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143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81" name="Google Shape;1381;p143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382" name="Google Shape;1382;p1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3" name="Google Shape;1383;p1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1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5" name="Google Shape;1385;p1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3" name="Google Shape;293;p16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94" name="Google Shape;294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16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144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88" name="Google Shape;1388;p144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389" name="Google Shape;1389;p144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90" name="Google Shape;1390;p1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1" name="Google Shape;1391;p1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2" name="Google Shape;1392;p144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145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95" name="Google Shape;1395;p145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396" name="Google Shape;1396;p145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97" name="Google Shape;1397;p1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8" name="Google Shape;1398;p1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9" name="Google Shape;1399;p1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0" name="Google Shape;1400;p1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1" name="Google Shape;1401;p1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2" name="Google Shape;1402;p14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146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5" name="Google Shape;1405;p146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06" name="Google Shape;1406;p1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7" name="Google Shape;1407;p1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8" name="Google Shape;1408;p146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47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1" name="Google Shape;1411;p147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12" name="Google Shape;1412;p1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3" name="Google Shape;1413;p1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14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14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1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1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148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20" name="Google Shape;1420;p148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1" name="Google Shape;1421;p148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22" name="Google Shape;1422;p148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3" name="Google Shape;1423;p148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24" name="Google Shape;1424;p148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5" name="Google Shape;1425;p148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426" name="Google Shape;1426;p1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1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149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0" name="Google Shape;1430;p149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1" name="Google Shape;1431;p149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2" name="Google Shape;1432;p149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3" name="Google Shape;1433;p149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4" name="Google Shape;1434;p149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" name="Google Shape;1435;p14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436" name="Google Shape;1436;p149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7" name="Google Shape;1437;p149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8" name="Google Shape;1438;p149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39" name="Google Shape;1439;p149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0" name="Google Shape;1440;p149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41" name="Google Shape;1441;p149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42" name="Google Shape;1442;p1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3" name="Google Shape;1443;p1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4" name="Google Shape;1444;p1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5" name="Google Shape;1445;p1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50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48" name="Google Shape;1448;p150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9" name="Google Shape;1449;p150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0" name="Google Shape;1450;p150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1" name="Google Shape;1451;p150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2" name="Google Shape;1452;p150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3" name="Google Shape;1453;p150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4" name="Google Shape;1454;p150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5" name="Google Shape;1455;p150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6" name="Google Shape;1456;p150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7" name="Google Shape;1457;p150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58" name="Google Shape;1458;p150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9" name="Google Shape;1459;p150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460" name="Google Shape;1460;p1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1" name="Google Shape;1461;p1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151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64" name="Google Shape;1464;p151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5" name="Google Shape;1465;p151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66" name="Google Shape;1466;p151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7" name="Google Shape;1467;p151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68" name="Google Shape;1468;p151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9" name="Google Shape;1469;p151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70" name="Google Shape;1470;p151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1" name="Google Shape;1471;p151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72" name="Google Shape;1472;p151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3" name="Google Shape;1473;p15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474" name="Google Shape;1474;p1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5" name="Google Shape;1475;p1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6" name="Google Shape;1476;p15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7" name="Google Shape;1477;p15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52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480" name="Google Shape;1480;p1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1" name="Google Shape;1481;p1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2" name="Google Shape;1482;p1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3" name="Google Shape;1483;p1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4" name="Google Shape;1484;p1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5" name="Google Shape;1485;p1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53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88" name="Google Shape;1488;p153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9" name="Google Shape;1489;p153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90" name="Google Shape;1490;p153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" name="Google Shape;1491;p153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92" name="Google Shape;1492;p153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3" name="Google Shape;1493;p153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94" name="Google Shape;1494;p153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5" name="Google Shape;1495;p153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496" name="Google Shape;1496;p1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7" name="Google Shape;1497;p1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9" name="Google Shape;299;p17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0" name="Google Shape;300;p17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7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2" name="Google Shape;302;p17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3" name="Google Shape;303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17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154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00" name="Google Shape;1500;p154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" name="Google Shape;1501;p154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02" name="Google Shape;1502;p154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" name="Google Shape;1503;p154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04" name="Google Shape;1504;p154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5" name="Google Shape;1505;p154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506" name="Google Shape;1506;p1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7" name="Google Shape;1507;p1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8" name="Google Shape;1508;p15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0" name="Google Shape;1510;p1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1" name="Google Shape;1511;p1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2" name="Google Shape;1512;p1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3" name="Google Shape;1513;p1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4" name="Google Shape;1514;p15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5" name="Google Shape;1515;p15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6" name="Google Shape;1516;p155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17" name="Google Shape;1517;p155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18" name="Google Shape;1518;p155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9" name="Google Shape;1519;p155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20" name="Google Shape;1520;p155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1" name="Google Shape;1521;p155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22" name="Google Shape;1522;p155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3" name="Google Shape;1523;p155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24" name="Google Shape;1524;p155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5" name="Google Shape;1525;p155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6" name="Google Shape;1526;p155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7" name="Google Shape;1527;p155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8" name="Google Shape;1528;p155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156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31" name="Google Shape;1531;p156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532" name="Google Shape;1532;p156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33" name="Google Shape;1533;p156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534" name="Google Shape;1534;p156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35" name="Google Shape;1535;p156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536" name="Google Shape;1536;p156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537" name="Google Shape;1537;p1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8" name="Google Shape;1538;p1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157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41" name="Google Shape;1541;p157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2" name="Google Shape;1542;p157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43" name="Google Shape;1543;p157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4" name="Google Shape;1544;p157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45" name="Google Shape;1545;p157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6" name="Google Shape;1546;p157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47" name="Google Shape;1547;p157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8" name="Google Shape;1548;p157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549" name="Google Shape;1549;p1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0" name="Google Shape;1550;p1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2" name="Google Shape;1552;p1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3" name="Google Shape;1553;p1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4" name="Google Shape;1554;p1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5" name="Google Shape;1555;p1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6" name="Google Shape;1556;p1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7" name="Google Shape;1557;p1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8" name="Google Shape;1558;p158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59" name="Google Shape;1559;p158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0" name="Google Shape;1560;p158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61" name="Google Shape;1561;p158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2" name="Google Shape;1562;p1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563" name="Google Shape;1563;p158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64" name="Google Shape;1564;p158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159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67" name="Google Shape;1567;p159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8" name="Google Shape;1568;p159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69" name="Google Shape;1569;p159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0" name="Google Shape;1570;p159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71" name="Google Shape;1571;p159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72" name="Google Shape;1572;p1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3" name="Google Shape;1573;p1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160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76" name="Google Shape;1576;p160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7" name="Google Shape;1577;p160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78" name="Google Shape;1578;p160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9" name="Google Shape;1579;p160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580" name="Google Shape;1580;p160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81" name="Google Shape;1581;p1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2" name="Google Shape;1582;p1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3" name="Google Shape;1583;p1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4" name="Google Shape;1584;p1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5" name="Google Shape;1585;p1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6" name="Google Shape;1586;p160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87" name="Google Shape;1587;p160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88" name="Google Shape;1588;p160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61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1" name="Google Shape;1591;p161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92" name="Google Shape;1592;p1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3" name="Google Shape;1593;p1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162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596" name="Google Shape;1596;p162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597" name="Google Shape;1597;p1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1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63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1" name="Google Shape;1601;p163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602" name="Google Shape;1602;p1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3" name="Google Shape;1603;p1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4" name="Google Shape;1604;p16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08" name="Google Shape;308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6" name="Google Shape;1606;p1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1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1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9" name="Google Shape;1609;p1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1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16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2" name="Google Shape;1612;p1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613" name="Google Shape;1613;p164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614" name="Google Shape;1614;p164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165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17" name="Google Shape;1617;p165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8" name="Google Shape;1618;p165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19" name="Google Shape;1619;p165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0" name="Google Shape;1620;p165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621" name="Google Shape;1621;p1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2" name="Google Shape;1622;p1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16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625" name="Google Shape;1625;p166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26" name="Google Shape;1626;p166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7" name="Google Shape;1627;p166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28" name="Google Shape;1628;p166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9" name="Google Shape;1629;p166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30" name="Google Shape;1630;p166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31" name="Google Shape;1631;p1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2" name="Google Shape;1632;p1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3" name="Google Shape;1633;p16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4" name="Google Shape;1634;p16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67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37" name="Google Shape;1637;p167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8" name="Google Shape;1638;p167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39" name="Google Shape;1639;p1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167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1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167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4" name="Google Shape;1644;p1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5" name="Google Shape;1645;p1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7" name="Google Shape;1647;p1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1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9" name="Google Shape;1649;p169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0" name="Google Shape;1650;p169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2" name="Google Shape;1652;p1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3" name="Google Shape;1653;p1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4" name="Google Shape;1654;p17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6" name="Google Shape;1656;p1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1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8" name="Google Shape;1658;p1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9" name="Google Shape;1659;p1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0" name="Google Shape;1660;p1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1" name="Google Shape;1661;p1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173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67" name="Google Shape;1667;p173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668" name="Google Shape;1668;p1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9" name="Google Shape;1669;p173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0" name="Google Shape;1670;p1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1" name="Google Shape;1671;p173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174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74" name="Google Shape;1674;p174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75" name="Google Shape;1675;p174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76" name="Google Shape;1676;p1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7" name="Google Shape;1677;p1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8" name="Google Shape;1678;p17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9" name="Google Shape;1679;p17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2" name="Google Shape;312;p19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13" name="Google Shape;313;p19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14" name="Google Shape;314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17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82" name="Google Shape;1682;p175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1683" name="Google Shape;1683;p1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4" name="Google Shape;1684;p1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5" name="Google Shape;1685;p175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76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88" name="Google Shape;1688;p176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89" name="Google Shape;1689;p176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0" name="Google Shape;1690;p176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1" name="Google Shape;1691;p176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92" name="Google Shape;1692;p1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3" name="Google Shape;1693;p1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4" name="Google Shape;1694;p17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1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697" name="Google Shape;1697;p1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8" name="Google Shape;1698;p1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78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01" name="Google Shape;1701;p178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702" name="Google Shape;1702;p178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03" name="Google Shape;1703;p1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4" name="Google Shape;1704;p1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179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707" name="Google Shape;1707;p1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8" name="Google Shape;1708;p1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9" name="Google Shape;1709;p179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0" name="Google Shape;1710;p179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18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3" name="Google Shape;1713;p18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14" name="Google Shape;1714;p1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5" name="Google Shape;1715;p1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6" name="Google Shape;1716;p180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17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181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719" name="Google Shape;1719;p1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0" name="Google Shape;1720;p1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1" name="Google Shape;1721;p181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182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24" name="Google Shape;1724;p182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725" name="Google Shape;1725;p1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6" name="Google Shape;1726;p1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7" name="Google Shape;1727;p1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8" name="Google Shape;1728;p1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8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32" name="Google Shape;1732;p184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33" name="Google Shape;1733;p184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4" name="Google Shape;1734;p184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35" name="Google Shape;1735;p184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6" name="Google Shape;1736;p184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37" name="Google Shape;1737;p184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8" name="Google Shape;1738;p184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39" name="Google Shape;1739;p184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0" name="Google Shape;1740;p184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1" name="Google Shape;1741;p184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2" name="Google Shape;1742;p184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3" name="Google Shape;1743;p184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744" name="Google Shape;1744;p1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5" name="Google Shape;1745;p1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18" name="Google Shape;318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0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0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185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48" name="Google Shape;1748;p185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49" name="Google Shape;1749;p185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0" name="Google Shape;1750;p185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1" name="Google Shape;1751;p185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52" name="Google Shape;1752;p185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3" name="Google Shape;1753;p185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4" name="Google Shape;1754;p185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55" name="Google Shape;1755;p185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6" name="Google Shape;1756;p185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7" name="Google Shape;1757;p185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58" name="Google Shape;1758;p185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9" name="Google Shape;1759;p185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0" name="Google Shape;1760;p185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61" name="Google Shape;1761;p185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2" name="Google Shape;1762;p185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3" name="Google Shape;1763;p185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764" name="Google Shape;1764;p185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5" name="Google Shape;1765;p185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66" name="Google Shape;1766;p18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7" name="Google Shape;1767;p18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8" name="Google Shape;1768;p18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9" name="Google Shape;1769;p18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186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772" name="Google Shape;1772;p186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3" name="Google Shape;1773;p1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4" name="Google Shape;1774;p1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187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777" name="Google Shape;1777;p187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8" name="Google Shape;1778;p1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9" name="Google Shape;1779;p1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0" name="Google Shape;1780;p1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1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188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188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85" name="Google Shape;1785;p1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6" name="Google Shape;1786;p1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7" name="Google Shape;1787;p18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8" name="Google Shape;1788;p18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89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791" name="Google Shape;1791;p189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792" name="Google Shape;1792;p1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3" name="Google Shape;1793;p1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190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796" name="Google Shape;1796;p190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797" name="Google Shape;1797;p1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8" name="Google Shape;1798;p1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9" name="Google Shape;1799;p19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0" name="Google Shape;1800;p1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1" name="Google Shape;1801;p1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2" name="Google Shape;1802;p19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191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05" name="Google Shape;1805;p191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06" name="Google Shape;1806;p191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07" name="Google Shape;1807;p19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8" name="Google Shape;1808;p19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9" name="Google Shape;1809;p19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0" name="Google Shape;1810;p19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19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813" name="Google Shape;1813;p1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4" name="Google Shape;1814;p1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5" name="Google Shape;1815;p192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816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17" name="Google Shape;1817;p1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8" name="Google Shape;1818;p1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9" name="Google Shape;1819;p19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0" name="Google Shape;1820;p19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1" name="Google Shape;1821;p19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2" name="Google Shape;1822;p19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3" name="Google Shape;1823;p19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194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26" name="Google Shape;1826;p194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827" name="Google Shape;1827;p194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8" name="Google Shape;1828;p194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829" name="Google Shape;1829;p194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0" name="Google Shape;1830;p194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831" name="Google Shape;1831;p194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2" name="Google Shape;1832;p194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833" name="Google Shape;1833;p194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34" name="Google Shape;1834;p1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5" name="Google Shape;1835;p1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25" name="Google Shape;325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1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7" name="Google Shape;1837;p1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8" name="Google Shape;1838;p1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9" name="Google Shape;1839;p19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0" name="Google Shape;1840;p19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1" name="Google Shape;1841;p195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196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44" name="Google Shape;1844;p196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45" name="Google Shape;1845;p1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6" name="Google Shape;1846;p1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7" name="Google Shape;1847;p1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8" name="Google Shape;1848;p19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19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51" name="Google Shape;1851;p19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52" name="Google Shape;1852;p19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53" name="Google Shape;1853;p1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4" name="Google Shape;1854;p1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5" name="Google Shape;1855;p19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198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58" name="Google Shape;1858;p198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59" name="Google Shape;1859;p198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60" name="Google Shape;1860;p1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1" name="Google Shape;1861;p1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2" name="Google Shape;1862;p19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3" name="Google Shape;1863;p1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4" name="Google Shape;1864;p1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5" name="Google Shape;1865;p19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199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68" name="Google Shape;1868;p199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869" name="Google Shape;1869;p1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0" name="Google Shape;1870;p1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1" name="Google Shape;1871;p199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200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4" name="Google Shape;1874;p200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875" name="Google Shape;1875;p2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6" name="Google Shape;1876;p2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7" name="Google Shape;1877;p20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8" name="Google Shape;1878;p20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9" name="Google Shape;1879;p20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0" name="Google Shape;1880;p20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01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83" name="Google Shape;1883;p201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4" name="Google Shape;1884;p201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85" name="Google Shape;1885;p201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6" name="Google Shape;1886;p201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87" name="Google Shape;1887;p201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8" name="Google Shape;1888;p201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889" name="Google Shape;1889;p2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0" name="Google Shape;1890;p2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202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93" name="Google Shape;1893;p202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4" name="Google Shape;1894;p202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95" name="Google Shape;1895;p202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6" name="Google Shape;1896;p202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97" name="Google Shape;1897;p202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8" name="Google Shape;1898;p20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899" name="Google Shape;1899;p202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00" name="Google Shape;1900;p202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1" name="Google Shape;1901;p202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02" name="Google Shape;1902;p202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3" name="Google Shape;1903;p202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04" name="Google Shape;1904;p202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05" name="Google Shape;1905;p2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6" name="Google Shape;1906;p2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7" name="Google Shape;1907;p2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8" name="Google Shape;1908;p2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20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11" name="Google Shape;1911;p20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2" name="Google Shape;1912;p20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13" name="Google Shape;1913;p20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4" name="Google Shape;1914;p20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15" name="Google Shape;1915;p20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6" name="Google Shape;1916;p203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17" name="Google Shape;1917;p203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8" name="Google Shape;1918;p203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19" name="Google Shape;1919;p203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0" name="Google Shape;1920;p203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21" name="Google Shape;1921;p203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2" name="Google Shape;1922;p203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923" name="Google Shape;1923;p2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4" name="Google Shape;1924;p2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20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27" name="Google Shape;1927;p20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8" name="Google Shape;1928;p20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29" name="Google Shape;1929;p20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0" name="Google Shape;1930;p20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31" name="Google Shape;1931;p20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2" name="Google Shape;1932;p204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33" name="Google Shape;1933;p204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4" name="Google Shape;1934;p204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35" name="Google Shape;1935;p204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6" name="Google Shape;1936;p20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937" name="Google Shape;1937;p2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8" name="Google Shape;1938;p2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9" name="Google Shape;1939;p20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0" name="Google Shape;1940;p20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330" name="Google Shape;33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22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05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943" name="Google Shape;1943;p2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4" name="Google Shape;1944;p2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5" name="Google Shape;1945;p2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6" name="Google Shape;1946;p2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7" name="Google Shape;1947;p2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8" name="Google Shape;1948;p2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206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51" name="Google Shape;1951;p206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2" name="Google Shape;1952;p206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53" name="Google Shape;1953;p206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4" name="Google Shape;1954;p206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55" name="Google Shape;1955;p206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6" name="Google Shape;1956;p206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57" name="Google Shape;1957;p206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8" name="Google Shape;1958;p206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959" name="Google Shape;1959;p2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0" name="Google Shape;1960;p2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207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63" name="Google Shape;1963;p207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4" name="Google Shape;1964;p207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65" name="Google Shape;1965;p207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6" name="Google Shape;1966;p207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67" name="Google Shape;1967;p207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8" name="Google Shape;1968;p207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969" name="Google Shape;1969;p2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0" name="Google Shape;1970;p2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1" name="Google Shape;1971;p20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3" name="Google Shape;1973;p2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4" name="Google Shape;1974;p2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5" name="Google Shape;1975;p20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6" name="Google Shape;1976;p20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7" name="Google Shape;1977;p20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8" name="Google Shape;1978;p20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9" name="Google Shape;1979;p208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80" name="Google Shape;1980;p208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81" name="Google Shape;1981;p208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2" name="Google Shape;1982;p208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83" name="Google Shape;1983;p208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4" name="Google Shape;1984;p208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85" name="Google Shape;1985;p208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6" name="Google Shape;1986;p208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87" name="Google Shape;1987;p208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8" name="Google Shape;1988;p208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89" name="Google Shape;1989;p208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0" name="Google Shape;1990;p208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1" name="Google Shape;1991;p208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209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94" name="Google Shape;1994;p209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995" name="Google Shape;1995;p209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96" name="Google Shape;1996;p209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997" name="Google Shape;1997;p209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998" name="Google Shape;1998;p209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999" name="Google Shape;1999;p209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000" name="Google Shape;2000;p2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1" name="Google Shape;2001;p2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210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04" name="Google Shape;2004;p210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5" name="Google Shape;2005;p210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06" name="Google Shape;2006;p210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7" name="Google Shape;2007;p210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08" name="Google Shape;2008;p210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9" name="Google Shape;2009;p210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10" name="Google Shape;2010;p210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1" name="Google Shape;2011;p210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012" name="Google Shape;2012;p2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3" name="Google Shape;2013;p2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15" name="Google Shape;2015;p2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6" name="Google Shape;2016;p2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7" name="Google Shape;2017;p2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8" name="Google Shape;2018;p2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9" name="Google Shape;2019;p2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0" name="Google Shape;2020;p2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1" name="Google Shape;2021;p211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22" name="Google Shape;2022;p211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3" name="Google Shape;2023;p211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24" name="Google Shape;2024;p211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5" name="Google Shape;2025;p2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026" name="Google Shape;2026;p211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27" name="Google Shape;2027;p211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212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030" name="Google Shape;2030;p212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1" name="Google Shape;2031;p212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032" name="Google Shape;2032;p212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3" name="Google Shape;2033;p212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034" name="Google Shape;2034;p212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35" name="Google Shape;2035;p2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6" name="Google Shape;2036;p2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213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39" name="Google Shape;2039;p213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0" name="Google Shape;2040;p213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41" name="Google Shape;2041;p213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2" name="Google Shape;2042;p213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43" name="Google Shape;2043;p213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44" name="Google Shape;2044;p2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5" name="Google Shape;2045;p2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6" name="Google Shape;2046;p2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7" name="Google Shape;2047;p2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8" name="Google Shape;2048;p21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9" name="Google Shape;2049;p213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050" name="Google Shape;2050;p213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051" name="Google Shape;2051;p213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14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54" name="Google Shape;2054;p214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55" name="Google Shape;2055;p2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6" name="Google Shape;2056;p2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5" name="Google Shape;335;p23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336" name="Google Shape;336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2057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215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059" name="Google Shape;2059;p215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2060" name="Google Shape;2060;p2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1" name="Google Shape;2061;p2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216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4" name="Google Shape;2064;p216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065" name="Google Shape;2065;p2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6" name="Google Shape;2066;p2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7" name="Google Shape;2067;p21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2068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9" name="Google Shape;2069;p2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0" name="Google Shape;2070;p2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1" name="Google Shape;2071;p2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2" name="Google Shape;2072;p2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3" name="Google Shape;2073;p21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4" name="Google Shape;2074;p21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5" name="Google Shape;2075;p21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076" name="Google Shape;2076;p21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77" name="Google Shape;2077;p21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218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80" name="Google Shape;2080;p218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1" name="Google Shape;2081;p218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82" name="Google Shape;2082;p218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3" name="Google Shape;2083;p218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084" name="Google Shape;2084;p2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5" name="Google Shape;2085;p2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2086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p21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088" name="Google Shape;2088;p219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89" name="Google Shape;2089;p219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0" name="Google Shape;2090;p219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91" name="Google Shape;2091;p219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2" name="Google Shape;2092;p219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93" name="Google Shape;2093;p219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94" name="Google Shape;2094;p2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5" name="Google Shape;2095;p2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6" name="Google Shape;2096;p2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7" name="Google Shape;2097;p2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22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00" name="Google Shape;2100;p22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1" name="Google Shape;2101;p22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2" name="Google Shape;2102;p2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3" name="Google Shape;2103;p22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4" name="Google Shape;2104;p2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5" name="Google Shape;2105;p22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2106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7" name="Google Shape;2107;p2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8" name="Google Shape;2108;p2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2109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0" name="Google Shape;2110;p2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1" name="Google Shape;2111;p2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2" name="Google Shape;2112;p22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3" name="Google Shape;2113;p22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2114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5" name="Google Shape;2115;p2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6" name="Google Shape;2116;p2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7" name="Google Shape;2117;p22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9" name="Google Shape;2119;p2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0" name="Google Shape;2120;p2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1" name="Google Shape;2121;p2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2" name="Google Shape;2122;p2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3" name="Google Shape;2123;p22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4" name="Google Shape;2124;p22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28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226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30" name="Google Shape;2130;p226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131" name="Google Shape;2131;p2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2" name="Google Shape;2132;p226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3" name="Google Shape;2133;p2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4" name="Google Shape;2134;p226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227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37" name="Google Shape;2137;p227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138" name="Google Shape;2138;p227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39" name="Google Shape;2139;p2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0" name="Google Shape;2140;p2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1" name="Google Shape;2141;p227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2" name="Google Shape;2142;p227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228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5" name="Google Shape;2145;p228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146" name="Google Shape;2146;p2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7" name="Google Shape;2147;p2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8" name="Google Shape;2148;p228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49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p229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1" name="Google Shape;2151;p229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52" name="Google Shape;2152;p229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3" name="Google Shape;2153;p229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54" name="Google Shape;2154;p229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55" name="Google Shape;2155;p2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" name="Google Shape;2156;p2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7" name="Google Shape;2157;p229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8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2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160" name="Google Shape;2160;p2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1" name="Google Shape;2161;p2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" name="Google Shape;2163;p231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164" name="Google Shape;2164;p231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65" name="Google Shape;2165;p231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166" name="Google Shape;2166;p2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7" name="Google Shape;2167;p2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68" name="Shape 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Google Shape;2169;p232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170" name="Google Shape;2170;p2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1" name="Google Shape;2171;p2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2" name="Google Shape;2172;p232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3" name="Google Shape;2173;p232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74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233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6" name="Google Shape;2176;p233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177" name="Google Shape;2177;p2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8" name="Google Shape;2178;p2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9" name="Google Shape;2179;p233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234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2182" name="Google Shape;2182;p2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3" name="Google Shape;2183;p2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4" name="Google Shape;2184;p234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235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7" name="Google Shape;2187;p235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188" name="Google Shape;2188;p2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9" name="Google Shape;2189;p2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0" name="Google Shape;2190;p2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1" name="Google Shape;2191;p2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5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44" name="Google Shape;344;p25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5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46" name="Google Shape;346;p25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25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48" name="Google Shape;348;p25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25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50" name="Google Shape;350;p25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25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2" name="Google Shape;352;p25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3" name="Google Shape;353;p25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4" name="Google Shape;354;p25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355" name="Google Shape;355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237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5" name="Google Shape;2195;p237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96" name="Google Shape;2196;p237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7" name="Google Shape;2197;p237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98" name="Google Shape;2198;p237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9" name="Google Shape;2199;p237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00" name="Google Shape;2200;p237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1" name="Google Shape;2201;p237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02" name="Google Shape;2202;p237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3" name="Google Shape;2203;p237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4" name="Google Shape;2204;p237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5" name="Google Shape;2205;p237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6" name="Google Shape;2206;p237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2207" name="Google Shape;2207;p2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8" name="Google Shape;2208;p2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238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1" name="Google Shape;2211;p238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12" name="Google Shape;2212;p238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3" name="Google Shape;2213;p238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4" name="Google Shape;2214;p238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15" name="Google Shape;2215;p238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6" name="Google Shape;2216;p238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7" name="Google Shape;2217;p238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18" name="Google Shape;2218;p238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9" name="Google Shape;2219;p238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20" name="Google Shape;2220;p238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21" name="Google Shape;2221;p238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2" name="Google Shape;2222;p238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23" name="Google Shape;2223;p238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24" name="Google Shape;2224;p238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5" name="Google Shape;2225;p238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26" name="Google Shape;2226;p238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2227" name="Google Shape;2227;p238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8" name="Google Shape;2228;p238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229" name="Google Shape;2229;p2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0" name="Google Shape;2230;p2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1" name="Google Shape;2231;p23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2" name="Google Shape;2232;p23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239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2235" name="Google Shape;2235;p239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36" name="Google Shape;2236;p2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7" name="Google Shape;2237;p2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2238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240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2240" name="Google Shape;2240;p240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41" name="Google Shape;2241;p2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2" name="Google Shape;2242;p2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3" name="Google Shape;2243;p2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4" name="Google Shape;2244;p2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241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247" name="Google Shape;2247;p241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248" name="Google Shape;2248;p2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9" name="Google Shape;2249;p2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0" name="Google Shape;2250;p24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1" name="Google Shape;2251;p24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2252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242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2254" name="Google Shape;2254;p242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2255" name="Google Shape;2255;p2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6" name="Google Shape;2256;p2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2257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243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2259" name="Google Shape;2259;p243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2260" name="Google Shape;2260;p2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1" name="Google Shape;2261;p2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2" name="Google Shape;2262;p2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3" name="Google Shape;2263;p2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4" name="Google Shape;2264;p2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5" name="Google Shape;2265;p24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244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68" name="Google Shape;2268;p244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269" name="Google Shape;2269;p244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70" name="Google Shape;2270;p244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1" name="Google Shape;2271;p244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2" name="Google Shape;2272;p244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3" name="Google Shape;2273;p244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274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2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276" name="Google Shape;2276;p2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7" name="Google Shape;2277;p2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8" name="Google Shape;2278;p245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9" name="Google Shape;359;p26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60" name="Google Shape;360;p26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26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2" name="Google Shape;362;p26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63" name="Google Shape;363;p26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26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5" name="Google Shape;365;p26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66" name="Google Shape;366;p26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26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8" name="Google Shape;368;p26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69" name="Google Shape;369;p26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26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1" name="Google Shape;371;p26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72" name="Google Shape;372;p26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26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4" name="Google Shape;374;p26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375" name="Google Shape;375;p26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6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77" name="Google Shape;377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2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2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80" name="Google Shape;2280;p2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1" name="Google Shape;2281;p2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2" name="Google Shape;2282;p2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3" name="Google Shape;2283;p2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4" name="Google Shape;2284;p2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5" name="Google Shape;2285;p2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6" name="Google Shape;2286;p2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2287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247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89" name="Google Shape;2289;p247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90" name="Google Shape;2290;p247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1" name="Google Shape;2291;p247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92" name="Google Shape;2292;p247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3" name="Google Shape;2293;p247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94" name="Google Shape;2294;p247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5" name="Google Shape;2295;p247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96" name="Google Shape;2296;p247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97" name="Google Shape;2297;p2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8" name="Google Shape;2298;p2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0" name="Google Shape;2300;p2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1" name="Google Shape;2301;p2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2" name="Google Shape;2302;p2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3" name="Google Shape;2303;p2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4" name="Google Shape;2304;p248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249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07" name="Google Shape;2307;p249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308" name="Google Shape;2308;p2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9" name="Google Shape;2309;p2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0" name="Google Shape;2310;p2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1" name="Google Shape;2311;p24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250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14" name="Google Shape;2314;p250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315" name="Google Shape;2315;p250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316" name="Google Shape;2316;p2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7" name="Google Shape;2317;p2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8" name="Google Shape;2318;p250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319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p251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21" name="Google Shape;2321;p251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322" name="Google Shape;2322;p251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323" name="Google Shape;2323;p2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4" name="Google Shape;2324;p2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5" name="Google Shape;2325;p25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6" name="Google Shape;2326;p25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7" name="Google Shape;2327;p25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8" name="Google Shape;2328;p25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252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31" name="Google Shape;2331;p252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332" name="Google Shape;2332;p2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3" name="Google Shape;2333;p2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4" name="Google Shape;2334;p252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335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253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37" name="Google Shape;2337;p253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338" name="Google Shape;2338;p2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9" name="Google Shape;2339;p2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0" name="Google Shape;2340;p2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1" name="Google Shape;2341;p2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2" name="Google Shape;2342;p2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3" name="Google Shape;2343;p2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p254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46" name="Google Shape;2346;p254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7" name="Google Shape;2347;p254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48" name="Google Shape;2348;p254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9" name="Google Shape;2349;p254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50" name="Google Shape;2350;p254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1" name="Google Shape;2351;p254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352" name="Google Shape;2352;p2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3" name="Google Shape;2353;p2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255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56" name="Google Shape;2356;p255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7" name="Google Shape;2357;p255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58" name="Google Shape;2358;p255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9" name="Google Shape;2359;p255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0" name="Google Shape;2360;p255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1" name="Google Shape;2361;p255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362" name="Google Shape;2362;p255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3" name="Google Shape;2363;p255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4" name="Google Shape;2364;p255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5" name="Google Shape;2365;p255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6" name="Google Shape;2366;p255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7" name="Google Shape;2367;p255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368" name="Google Shape;2368;p2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9" name="Google Shape;2369;p2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0" name="Google Shape;2370;p2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1" name="Google Shape;2371;p2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7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383" name="Google Shape;383;p27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4" name="Google Shape;384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372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p256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74" name="Google Shape;2374;p256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5" name="Google Shape;2375;p256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76" name="Google Shape;2376;p256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7" name="Google Shape;2377;p256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78" name="Google Shape;2378;p256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9" name="Google Shape;2379;p256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0" name="Google Shape;2380;p256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1" name="Google Shape;2381;p256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2" name="Google Shape;2382;p256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3" name="Google Shape;2383;p256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4" name="Google Shape;2384;p256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5" name="Google Shape;2385;p256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386" name="Google Shape;2386;p2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7" name="Google Shape;2387;p2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2388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257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90" name="Google Shape;2390;p257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1" name="Google Shape;2391;p257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92" name="Google Shape;2392;p257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3" name="Google Shape;2393;p257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94" name="Google Shape;2394;p257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5" name="Google Shape;2395;p257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96" name="Google Shape;2396;p257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7" name="Google Shape;2397;p257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98" name="Google Shape;2398;p257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9" name="Google Shape;2399;p25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400" name="Google Shape;2400;p2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1" name="Google Shape;2401;p2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2" name="Google Shape;2402;p25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3" name="Google Shape;2403;p25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258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406" name="Google Shape;2406;p2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7" name="Google Shape;2407;p2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8" name="Google Shape;2408;p2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9" name="Google Shape;2409;p2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0" name="Google Shape;2410;p2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1" name="Google Shape;2411;p2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2412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p259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14" name="Google Shape;2414;p259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5" name="Google Shape;2415;p259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16" name="Google Shape;2416;p259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7" name="Google Shape;2417;p259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18" name="Google Shape;2418;p259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9" name="Google Shape;2419;p259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20" name="Google Shape;2420;p259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1" name="Google Shape;2421;p259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422" name="Google Shape;2422;p2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3" name="Google Shape;2423;p2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260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26" name="Google Shape;2426;p260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7" name="Google Shape;2427;p260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28" name="Google Shape;2428;p260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9" name="Google Shape;2429;p260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30" name="Google Shape;2430;p260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1" name="Google Shape;2431;p260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432" name="Google Shape;2432;p2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3" name="Google Shape;2433;p2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4" name="Google Shape;2434;p260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36" name="Google Shape;2436;p2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7" name="Google Shape;2437;p2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8" name="Google Shape;2438;p26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9" name="Google Shape;2439;p26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0" name="Google Shape;2440;p26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1" name="Google Shape;2441;p26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2" name="Google Shape;2442;p261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3" name="Google Shape;2443;p261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444" name="Google Shape;2444;p261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5" name="Google Shape;2445;p261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446" name="Google Shape;2446;p261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7" name="Google Shape;2447;p261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448" name="Google Shape;2448;p261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9" name="Google Shape;2449;p261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450" name="Google Shape;2450;p261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1" name="Google Shape;2451;p261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2" name="Google Shape;2452;p261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3" name="Google Shape;2453;p261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4" name="Google Shape;2454;p261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2455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262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57" name="Google Shape;2457;p262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58" name="Google Shape;2458;p262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59" name="Google Shape;2459;p262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60" name="Google Shape;2460;p262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61" name="Google Shape;2461;p262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462" name="Google Shape;2462;p262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463" name="Google Shape;2463;p2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4" name="Google Shape;2464;p2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2465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p263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67" name="Google Shape;2467;p263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8" name="Google Shape;2468;p263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69" name="Google Shape;2469;p263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0" name="Google Shape;2470;p263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71" name="Google Shape;2471;p263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2" name="Google Shape;2472;p263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73" name="Google Shape;2473;p263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4" name="Google Shape;2474;p263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475" name="Google Shape;2475;p2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6" name="Google Shape;2476;p2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78" name="Google Shape;2478;p2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9" name="Google Shape;2479;p2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0" name="Google Shape;2480;p2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1" name="Google Shape;2481;p2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2" name="Google Shape;2482;p2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3" name="Google Shape;2483;p26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4" name="Google Shape;2484;p264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85" name="Google Shape;2485;p264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6" name="Google Shape;2486;p264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87" name="Google Shape;2487;p264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8" name="Google Shape;2488;p2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489" name="Google Shape;2489;p264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90" name="Google Shape;2490;p264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265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493" name="Google Shape;2493;p265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4" name="Google Shape;2494;p265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495" name="Google Shape;2495;p265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6" name="Google Shape;2496;p265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497" name="Google Shape;2497;p265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98" name="Google Shape;2498;p2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9" name="Google Shape;2499;p2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8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388" name="Google Shape;388;p28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9" name="Google Shape;389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2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2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266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02" name="Google Shape;2502;p266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3" name="Google Shape;2503;p266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04" name="Google Shape;2504;p266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5" name="Google Shape;2505;p266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06" name="Google Shape;2506;p266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507" name="Google Shape;2507;p2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8" name="Google Shape;2508;p2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9" name="Google Shape;2509;p26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0" name="Google Shape;2510;p26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1" name="Google Shape;2511;p26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2" name="Google Shape;2512;p266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513" name="Google Shape;2513;p266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2514" name="Google Shape;2514;p266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" name="Google Shape;2516;p267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17" name="Google Shape;2517;p267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518" name="Google Shape;2518;p2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9" name="Google Shape;2519;p2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2520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268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522" name="Google Shape;2522;p268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2523" name="Google Shape;2523;p2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4" name="Google Shape;2524;p2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269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269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528" name="Google Shape;2528;p2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9" name="Google Shape;2529;p2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" name="Google Shape;2530;p269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32" name="Google Shape;2532;p2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3" name="Google Shape;2533;p2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4" name="Google Shape;2534;p27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5" name="Google Shape;2535;p27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6" name="Google Shape;2536;p27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7" name="Google Shape;2537;p27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8" name="Google Shape;2538;p27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539" name="Google Shape;2539;p270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540" name="Google Shape;2540;p270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271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3" name="Google Shape;2543;p271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4" name="Google Shape;2544;p271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5" name="Google Shape;2545;p271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6" name="Google Shape;2546;p271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547" name="Google Shape;2547;p2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8" name="Google Shape;2548;p2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27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551" name="Google Shape;2551;p272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52" name="Google Shape;2552;p272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3" name="Google Shape;2553;p272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54" name="Google Shape;2554;p272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5" name="Google Shape;2555;p272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56" name="Google Shape;2556;p272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557" name="Google Shape;2557;p2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8" name="Google Shape;2558;p2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9" name="Google Shape;2559;p27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0" name="Google Shape;2560;p27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56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p273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63" name="Google Shape;2563;p273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4" name="Google Shape;2564;p273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65" name="Google Shape;2565;p2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6" name="Google Shape;2566;p273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7" name="Google Shape;2567;p2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8" name="Google Shape;2568;p273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70" name="Google Shape;2570;p2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1" name="Google Shape;2571;p2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73" name="Google Shape;2573;p2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4" name="Google Shape;2574;p2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5" name="Google Shape;2575;p275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6" name="Google Shape;2576;p275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95" name="Google Shape;395;p29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96" name="Google Shape;396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78" name="Google Shape;2578;p2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9" name="Google Shape;2579;p2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0" name="Google Shape;2580;p27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258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82" name="Google Shape;2582;p2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3" name="Google Shape;2583;p2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4" name="Google Shape;2584;p27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5" name="Google Shape;2585;p27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6" name="Google Shape;2586;p27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7" name="Google Shape;2587;p27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0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02" name="Google Shape;402;p30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03" name="Google Shape;403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1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07" name="Google Shape;407;p31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08" name="Google Shape;40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3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3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6" name="Google Shape;416;p32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17" name="Google Shape;417;p32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18" name="Google Shape;418;p32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32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32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32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24" name="Google Shape;424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33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8" name="Google Shape;428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4" name="Google Shape;434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5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7" name="Google Shape;437;p35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38" name="Google Shape;438;p35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35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40" name="Google Shape;440;p35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35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42" name="Google Shape;442;p35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35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44" name="Google Shape;444;p35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5" name="Google Shape;445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8" name="Google Shape;448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0" name="Google Shape;450;p3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3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2" name="Google Shape;452;p36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7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5" name="Google Shape;455;p37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456" name="Google Shape;45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8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2" name="Google Shape;462;p38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63" name="Google Shape;463;p38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64" name="Google Shape;464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38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9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9" name="Google Shape;469;p39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70" name="Google Shape;470;p39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71" name="Google Shape;471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3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3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3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3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9" name="Google Shape;479;p40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480" name="Google Shape;480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40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1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5" name="Google Shape;485;p41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486" name="Google Shape;486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4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4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4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4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2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4" name="Google Shape;494;p42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42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6" name="Google Shape;496;p42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42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8" name="Google Shape;498;p42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42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00" name="Google Shape;500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3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04" name="Google Shape;504;p43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43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06" name="Google Shape;506;p43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" name="Google Shape;507;p43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08" name="Google Shape;508;p43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4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510" name="Google Shape;510;p43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11" name="Google Shape;511;p43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43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13" name="Google Shape;513;p43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4" name="Google Shape;514;p43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15" name="Google Shape;515;p43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16" name="Google Shape;516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22" name="Google Shape;522;p4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3" name="Google Shape;523;p4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24" name="Google Shape;524;p4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" name="Google Shape;525;p4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26" name="Google Shape;526;p4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7" name="Google Shape;527;p44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28" name="Google Shape;528;p44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44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30" name="Google Shape;530;p44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44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32" name="Google Shape;532;p44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44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34" name="Google Shape;534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5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38" name="Google Shape;538;p45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45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0" name="Google Shape;540;p45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45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2" name="Google Shape;542;p45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45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4" name="Google Shape;544;p45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45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6" name="Google Shape;546;p45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4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48" name="Google Shape;54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54" name="Google Shape;554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8" name="Google Shape;558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7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2" name="Google Shape;562;p47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3" name="Google Shape;563;p47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4" name="Google Shape;564;p47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47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6" name="Google Shape;566;p47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47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8" name="Google Shape;568;p47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47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70" name="Google Shape;570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8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4" name="Google Shape;574;p48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48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6" name="Google Shape;576;p48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48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8" name="Google Shape;578;p48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48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80" name="Google Shape;580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48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4" name="Google Shape;584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8" name="Google Shape;588;p4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9" name="Google Shape;589;p4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0" name="Google Shape;590;p49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1" name="Google Shape;591;p49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2" name="Google Shape;592;p49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49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4" name="Google Shape;594;p49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49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6" name="Google Shape;596;p49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49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8" name="Google Shape;598;p49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9" name="Google Shape;599;p49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0" name="Google Shape;600;p49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1" name="Google Shape;601;p49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2" name="Google Shape;602;p49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0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5" name="Google Shape;605;p50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06" name="Google Shape;606;p50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7" name="Google Shape;607;p50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08" name="Google Shape;608;p50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9" name="Google Shape;609;p50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10" name="Google Shape;610;p5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11" name="Google Shape;61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1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5" name="Google Shape;615;p51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51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7" name="Google Shape;617;p51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51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9" name="Google Shape;619;p51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51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1" name="Google Shape;621;p51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51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23" name="Google Shape;623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6" name="Google Shape;626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p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p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52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3" name="Google Shape;633;p52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52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5" name="Google Shape;635;p52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5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37" name="Google Shape;637;p52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8" name="Google Shape;638;p52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3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41" name="Google Shape;641;p53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53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43" name="Google Shape;643;p53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53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45" name="Google Shape;645;p53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46" name="Google Shape;646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4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50" name="Google Shape;650;p54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54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52" name="Google Shape;652;p54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54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54" name="Google Shape;654;p54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5" name="Google Shape;655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6" name="Google Shape;656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7" name="Google Shape;657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8" name="Google Shape;658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0" name="Google Shape;660;p54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61" name="Google Shape;661;p54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62" name="Google Shape;662;p54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5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5" name="Google Shape;665;p55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66" name="Google Shape;666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6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670" name="Google Shape;670;p56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671" name="Google Shape;671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7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5" name="Google Shape;675;p57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76" name="Google Shape;676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5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0" name="Google Shape;680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87" name="Google Shape;687;p58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88" name="Google Shape;688;p58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1" name="Google Shape;691;p5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5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3" name="Google Shape;693;p5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4" name="Google Shape;694;p5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95" name="Google Shape;695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6" name="Google Shape;696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0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99" name="Google Shape;699;p60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0" name="Google Shape;700;p60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1" name="Google Shape;701;p60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2" name="Google Shape;702;p60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60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4" name="Google Shape;704;p60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5" name="Google Shape;705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7" name="Google Shape;707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8" name="Google Shape;708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61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11" name="Google Shape;711;p61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61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3" name="Google Shape;713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61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61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8" name="Google Shape;718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1" name="Google Shape;721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3" name="Google Shape;723;p6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4" name="Google Shape;724;p63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6" name="Google Shape;726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64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4" name="Google Shape;734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5" name="Google Shape;735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7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41" name="Google Shape;741;p67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742" name="Google Shape;742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67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67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8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8" name="Google Shape;748;p68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49" name="Google Shape;749;p68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50" name="Google Shape;750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68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68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6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6" name="Google Shape;756;p69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757" name="Google Shape;757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69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70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2" name="Google Shape;762;p70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3" name="Google Shape;763;p70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70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5" name="Google Shape;765;p70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66" name="Google Shape;766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70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771" name="Google Shape;771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2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5" name="Google Shape;775;p72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76" name="Google Shape;776;p72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777" name="Google Shape;777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73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781" name="Google Shape;781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73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73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74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7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788" name="Google Shape;788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74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75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793" name="Google Shape;793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75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76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8" name="Google Shape;798;p76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799" name="Google Shape;799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1" name="Google Shape;801;p7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2" name="Google Shape;802;p7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78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6" name="Google Shape;806;p78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7" name="Google Shape;807;p78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78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9" name="Google Shape;809;p78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0" name="Google Shape;810;p78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11" name="Google Shape;811;p78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78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13" name="Google Shape;813;p78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78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5" name="Google Shape;815;p78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6" name="Google Shape;816;p78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7" name="Google Shape;817;p78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18" name="Google Shape;818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79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2" name="Google Shape;822;p79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23" name="Google Shape;823;p79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79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5" name="Google Shape;825;p79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26" name="Google Shape;826;p79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79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8" name="Google Shape;828;p79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29" name="Google Shape;829;p79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0" name="Google Shape;830;p79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1" name="Google Shape;831;p79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32" name="Google Shape;832;p79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79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4" name="Google Shape;834;p79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35" name="Google Shape;835;p79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" name="Google Shape;836;p79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7" name="Google Shape;837;p79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838" name="Google Shape;838;p79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79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40" name="Google Shape;840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1" name="Google Shape;841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2" name="Google Shape;842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3" name="Google Shape;843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80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846" name="Google Shape;846;p80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47" name="Google Shape;847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8" name="Google Shape;848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1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851" name="Google Shape;851;p81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2" name="Google Shape;852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8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5" name="Google Shape;855;p8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82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858" name="Google Shape;858;p82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59" name="Google Shape;859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0" name="Google Shape;860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1" name="Google Shape;861;p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2" name="Google Shape;862;p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83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865" name="Google Shape;865;p83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866" name="Google Shape;866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84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870" name="Google Shape;870;p84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871" name="Google Shape;871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2" name="Google Shape;872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4" name="Google Shape;874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85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9" name="Google Shape;879;p85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880" name="Google Shape;880;p85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81" name="Google Shape;881;p85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85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85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4" name="Google Shape;884;p85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87" name="Google Shape;887;p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8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1" name="Google Shape;891;p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8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8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5" name="Google Shape;895;p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6" name="Google Shape;896;p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7" name="Google Shape;897;p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88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0" name="Google Shape;900;p88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1" name="Google Shape;901;p88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2" name="Google Shape;902;p88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3" name="Google Shape;903;p88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4" name="Google Shape;904;p88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5" name="Google Shape;905;p88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6" name="Google Shape;906;p88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7" name="Google Shape;907;p88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08" name="Google Shape;908;p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9" name="Google Shape;909;p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1" name="Google Shape;911;p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8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8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5" name="Google Shape;915;p89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90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8" name="Google Shape;918;p90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919" name="Google Shape;919;p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0" name="Google Shape;920;p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91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25" name="Google Shape;925;p91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26" name="Google Shape;926;p91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27" name="Google Shape;927;p9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8" name="Google Shape;928;p9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9" name="Google Shape;929;p91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92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2" name="Google Shape;932;p92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33" name="Google Shape;933;p92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34" name="Google Shape;934;p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5" name="Google Shape;935;p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9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7" name="Google Shape;937;p9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8" name="Google Shape;938;p9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9" name="Google Shape;939;p9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93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2" name="Google Shape;942;p93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943" name="Google Shape;943;p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4" name="Google Shape;944;p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5" name="Google Shape;945;p93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94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8" name="Google Shape;948;p94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949" name="Google Shape;949;p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1" name="Google Shape;951;p9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2" name="Google Shape;952;p9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3" name="Google Shape;953;p9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9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95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57" name="Google Shape;957;p95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95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59" name="Google Shape;959;p95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95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61" name="Google Shape;961;p95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2" name="Google Shape;962;p95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63" name="Google Shape;963;p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4" name="Google Shape;964;p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96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67" name="Google Shape;967;p96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8" name="Google Shape;968;p96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69" name="Google Shape;969;p96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0" name="Google Shape;970;p96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71" name="Google Shape;971;p96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2" name="Google Shape;972;p9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73" name="Google Shape;973;p96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74" name="Google Shape;974;p96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5" name="Google Shape;975;p96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76" name="Google Shape;976;p96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" name="Google Shape;977;p96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78" name="Google Shape;978;p96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79" name="Google Shape;979;p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0" name="Google Shape;980;p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1" name="Google Shape;981;p9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2" name="Google Shape;982;p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97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85" name="Google Shape;985;p97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6" name="Google Shape;986;p97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87" name="Google Shape;987;p97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8" name="Google Shape;988;p97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89" name="Google Shape;989;p97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0" name="Google Shape;990;p97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91" name="Google Shape;991;p97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2" name="Google Shape;992;p97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93" name="Google Shape;993;p97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4" name="Google Shape;994;p97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95" name="Google Shape;995;p97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6" name="Google Shape;996;p97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97" name="Google Shape;997;p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8" name="Google Shape;998;p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98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1" name="Google Shape;1001;p98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" name="Google Shape;1002;p98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3" name="Google Shape;1003;p98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98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5" name="Google Shape;1005;p98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6" name="Google Shape;1006;p98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7" name="Google Shape;1007;p98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98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9" name="Google Shape;1009;p98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" name="Google Shape;1010;p9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011" name="Google Shape;1011;p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3" name="Google Shape;1013;p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4" name="Google Shape;1014;p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99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017" name="Google Shape;1017;p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9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9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9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9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00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25" name="Google Shape;1025;p100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6" name="Google Shape;1026;p100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27" name="Google Shape;1027;p100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8" name="Google Shape;1028;p100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29" name="Google Shape;1029;p100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" name="Google Shape;1030;p100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31" name="Google Shape;1031;p100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2" name="Google Shape;1032;p100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033" name="Google Shape;1033;p1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101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37" name="Google Shape;1037;p101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8" name="Google Shape;1038;p101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39" name="Google Shape;1039;p101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0" name="Google Shape;1040;p101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41" name="Google Shape;1041;p101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" name="Google Shape;1042;p101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043" name="Google Shape;1043;p1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4" name="Google Shape;1044;p1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5" name="Google Shape;1045;p10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7" name="Google Shape;1047;p1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8" name="Google Shape;1048;p1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9" name="Google Shape;1049;p1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1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1" name="Google Shape;1051;p10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2" name="Google Shape;1052;p10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3" name="Google Shape;1053;p102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4" name="Google Shape;1054;p102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5" name="Google Shape;1055;p102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6" name="Google Shape;1056;p102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7" name="Google Shape;1057;p102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8" name="Google Shape;1058;p102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9" name="Google Shape;1059;p102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0" name="Google Shape;1060;p102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61" name="Google Shape;1061;p102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2" name="Google Shape;1062;p102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3" name="Google Shape;1063;p102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4" name="Google Shape;1064;p102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5" name="Google Shape;1065;p102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6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3.xml"/><Relationship Id="rId42" Type="http://schemas.openxmlformats.org/officeDocument/2006/relationships/slideLayout" Target="../slideLayouts/slideLayout105.xml"/><Relationship Id="rId41" Type="http://schemas.openxmlformats.org/officeDocument/2006/relationships/slideLayout" Target="../slideLayouts/slideLayout104.xml"/><Relationship Id="rId44" Type="http://schemas.openxmlformats.org/officeDocument/2006/relationships/slideLayout" Target="../slideLayouts/slideLayout107.xml"/><Relationship Id="rId43" Type="http://schemas.openxmlformats.org/officeDocument/2006/relationships/slideLayout" Target="../slideLayouts/slideLayout106.xml"/><Relationship Id="rId46" Type="http://schemas.openxmlformats.org/officeDocument/2006/relationships/slideLayout" Target="../slideLayouts/slideLayout109.xml"/><Relationship Id="rId45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48" Type="http://schemas.openxmlformats.org/officeDocument/2006/relationships/slideLayout" Target="../slideLayouts/slideLayout111.xml"/><Relationship Id="rId47" Type="http://schemas.openxmlformats.org/officeDocument/2006/relationships/slideLayout" Target="../slideLayouts/slideLayout110.xml"/><Relationship Id="rId4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33" Type="http://schemas.openxmlformats.org/officeDocument/2006/relationships/slideLayout" Target="../slideLayouts/slideLayout96.xml"/><Relationship Id="rId32" Type="http://schemas.openxmlformats.org/officeDocument/2006/relationships/slideLayout" Target="../slideLayouts/slideLayout95.xml"/><Relationship Id="rId35" Type="http://schemas.openxmlformats.org/officeDocument/2006/relationships/slideLayout" Target="../slideLayouts/slideLayout98.xml"/><Relationship Id="rId34" Type="http://schemas.openxmlformats.org/officeDocument/2006/relationships/slideLayout" Target="../slideLayouts/slideLayout97.xml"/><Relationship Id="rId37" Type="http://schemas.openxmlformats.org/officeDocument/2006/relationships/slideLayout" Target="../slideLayouts/slideLayout100.xml"/><Relationship Id="rId36" Type="http://schemas.openxmlformats.org/officeDocument/2006/relationships/slideLayout" Target="../slideLayouts/slideLayout99.xml"/><Relationship Id="rId39" Type="http://schemas.openxmlformats.org/officeDocument/2006/relationships/slideLayout" Target="../slideLayouts/slideLayout102.xml"/><Relationship Id="rId38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2.xml"/><Relationship Id="rId51" Type="http://schemas.openxmlformats.org/officeDocument/2006/relationships/slideLayout" Target="../slideLayouts/slideLayout114.xml"/><Relationship Id="rId50" Type="http://schemas.openxmlformats.org/officeDocument/2006/relationships/slideLayout" Target="../slideLayouts/slideLayout113.xml"/><Relationship Id="rId53" Type="http://schemas.openxmlformats.org/officeDocument/2006/relationships/theme" Target="../theme/theme5.xml"/><Relationship Id="rId52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55.xml"/><Relationship Id="rId42" Type="http://schemas.openxmlformats.org/officeDocument/2006/relationships/slideLayout" Target="../slideLayouts/slideLayout157.xml"/><Relationship Id="rId41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159.xml"/><Relationship Id="rId43" Type="http://schemas.openxmlformats.org/officeDocument/2006/relationships/slideLayout" Target="../slideLayouts/slideLayout158.xml"/><Relationship Id="rId46" Type="http://schemas.openxmlformats.org/officeDocument/2006/relationships/slideLayout" Target="../slideLayouts/slideLayout161.xml"/><Relationship Id="rId45" Type="http://schemas.openxmlformats.org/officeDocument/2006/relationships/slideLayout" Target="../slideLayouts/slideLayout160.xml"/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48" Type="http://schemas.openxmlformats.org/officeDocument/2006/relationships/slideLayout" Target="../slideLayouts/slideLayout163.xml"/><Relationship Id="rId47" Type="http://schemas.openxmlformats.org/officeDocument/2006/relationships/slideLayout" Target="../slideLayouts/slideLayout162.xml"/><Relationship Id="rId49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3.xml"/><Relationship Id="rId31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48.xml"/><Relationship Id="rId32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0.xml"/><Relationship Id="rId34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2.xml"/><Relationship Id="rId36" Type="http://schemas.openxmlformats.org/officeDocument/2006/relationships/slideLayout" Target="../slideLayouts/slideLayout151.xml"/><Relationship Id="rId39" Type="http://schemas.openxmlformats.org/officeDocument/2006/relationships/slideLayout" Target="../slideLayouts/slideLayout154.xml"/><Relationship Id="rId38" Type="http://schemas.openxmlformats.org/officeDocument/2006/relationships/slideLayout" Target="../slideLayouts/slideLayout153.xml"/><Relationship Id="rId20" Type="http://schemas.openxmlformats.org/officeDocument/2006/relationships/slideLayout" Target="../slideLayouts/slideLayout135.xml"/><Relationship Id="rId22" Type="http://schemas.openxmlformats.org/officeDocument/2006/relationships/slideLayout" Target="../slideLayouts/slideLayout137.xml"/><Relationship Id="rId21" Type="http://schemas.openxmlformats.org/officeDocument/2006/relationships/slideLayout" Target="../slideLayouts/slideLayout136.xml"/><Relationship Id="rId24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3.xml"/><Relationship Id="rId27" Type="http://schemas.openxmlformats.org/officeDocument/2006/relationships/slideLayout" Target="../slideLayouts/slideLayout142.xml"/><Relationship Id="rId29" Type="http://schemas.openxmlformats.org/officeDocument/2006/relationships/slideLayout" Target="../slideLayouts/slideLayout144.xml"/><Relationship Id="rId51" Type="http://schemas.openxmlformats.org/officeDocument/2006/relationships/slideLayout" Target="../slideLayouts/slideLayout166.xml"/><Relationship Id="rId50" Type="http://schemas.openxmlformats.org/officeDocument/2006/relationships/slideLayout" Target="../slideLayouts/slideLayout165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31.xml"/><Relationship Id="rId19" Type="http://schemas.openxmlformats.org/officeDocument/2006/relationships/slideLayout" Target="../slideLayouts/slideLayout134.xml"/><Relationship Id="rId18" Type="http://schemas.openxmlformats.org/officeDocument/2006/relationships/slideLayout" Target="../slideLayouts/slideLayout133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07.xml"/><Relationship Id="rId42" Type="http://schemas.openxmlformats.org/officeDocument/2006/relationships/slideLayout" Target="../slideLayouts/slideLayout209.xml"/><Relationship Id="rId41" Type="http://schemas.openxmlformats.org/officeDocument/2006/relationships/slideLayout" Target="../slideLayouts/slideLayout208.xml"/><Relationship Id="rId44" Type="http://schemas.openxmlformats.org/officeDocument/2006/relationships/slideLayout" Target="../slideLayouts/slideLayout211.xml"/><Relationship Id="rId43" Type="http://schemas.openxmlformats.org/officeDocument/2006/relationships/slideLayout" Target="../slideLayouts/slideLayout210.xml"/><Relationship Id="rId46" Type="http://schemas.openxmlformats.org/officeDocument/2006/relationships/slideLayout" Target="../slideLayouts/slideLayout213.xml"/><Relationship Id="rId45" Type="http://schemas.openxmlformats.org/officeDocument/2006/relationships/slideLayout" Target="../slideLayouts/slideLayout212.xml"/><Relationship Id="rId1" Type="http://schemas.openxmlformats.org/officeDocument/2006/relationships/slideLayout" Target="../slideLayouts/slideLayout168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9" Type="http://schemas.openxmlformats.org/officeDocument/2006/relationships/slideLayout" Target="../slideLayouts/slideLayout176.xml"/><Relationship Id="rId48" Type="http://schemas.openxmlformats.org/officeDocument/2006/relationships/slideLayout" Target="../slideLayouts/slideLayout215.xml"/><Relationship Id="rId47" Type="http://schemas.openxmlformats.org/officeDocument/2006/relationships/slideLayout" Target="../slideLayouts/slideLayout214.xml"/><Relationship Id="rId49" Type="http://schemas.openxmlformats.org/officeDocument/2006/relationships/slideLayout" Target="../slideLayouts/slideLayout216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31" Type="http://schemas.openxmlformats.org/officeDocument/2006/relationships/slideLayout" Target="../slideLayouts/slideLayout198.xml"/><Relationship Id="rId30" Type="http://schemas.openxmlformats.org/officeDocument/2006/relationships/slideLayout" Target="../slideLayouts/slideLayout197.xml"/><Relationship Id="rId33" Type="http://schemas.openxmlformats.org/officeDocument/2006/relationships/slideLayout" Target="../slideLayouts/slideLayout200.xml"/><Relationship Id="rId32" Type="http://schemas.openxmlformats.org/officeDocument/2006/relationships/slideLayout" Target="../slideLayouts/slideLayout199.xml"/><Relationship Id="rId35" Type="http://schemas.openxmlformats.org/officeDocument/2006/relationships/slideLayout" Target="../slideLayouts/slideLayout202.xml"/><Relationship Id="rId34" Type="http://schemas.openxmlformats.org/officeDocument/2006/relationships/slideLayout" Target="../slideLayouts/slideLayout201.xml"/><Relationship Id="rId37" Type="http://schemas.openxmlformats.org/officeDocument/2006/relationships/slideLayout" Target="../slideLayouts/slideLayout204.xml"/><Relationship Id="rId36" Type="http://schemas.openxmlformats.org/officeDocument/2006/relationships/slideLayout" Target="../slideLayouts/slideLayout203.xml"/><Relationship Id="rId39" Type="http://schemas.openxmlformats.org/officeDocument/2006/relationships/slideLayout" Target="../slideLayouts/slideLayout206.xml"/><Relationship Id="rId38" Type="http://schemas.openxmlformats.org/officeDocument/2006/relationships/slideLayout" Target="../slideLayouts/slideLayout205.xml"/><Relationship Id="rId20" Type="http://schemas.openxmlformats.org/officeDocument/2006/relationships/slideLayout" Target="../slideLayouts/slideLayout187.xml"/><Relationship Id="rId22" Type="http://schemas.openxmlformats.org/officeDocument/2006/relationships/slideLayout" Target="../slideLayouts/slideLayout189.xml"/><Relationship Id="rId21" Type="http://schemas.openxmlformats.org/officeDocument/2006/relationships/slideLayout" Target="../slideLayouts/slideLayout188.xml"/><Relationship Id="rId24" Type="http://schemas.openxmlformats.org/officeDocument/2006/relationships/slideLayout" Target="../slideLayouts/slideLayout191.xml"/><Relationship Id="rId23" Type="http://schemas.openxmlformats.org/officeDocument/2006/relationships/slideLayout" Target="../slideLayouts/slideLayout190.xml"/><Relationship Id="rId26" Type="http://schemas.openxmlformats.org/officeDocument/2006/relationships/slideLayout" Target="../slideLayouts/slideLayout193.xml"/><Relationship Id="rId25" Type="http://schemas.openxmlformats.org/officeDocument/2006/relationships/slideLayout" Target="../slideLayouts/slideLayout192.xml"/><Relationship Id="rId28" Type="http://schemas.openxmlformats.org/officeDocument/2006/relationships/slideLayout" Target="../slideLayouts/slideLayout195.xml"/><Relationship Id="rId27" Type="http://schemas.openxmlformats.org/officeDocument/2006/relationships/slideLayout" Target="../slideLayouts/slideLayout194.xml"/><Relationship Id="rId29" Type="http://schemas.openxmlformats.org/officeDocument/2006/relationships/slideLayout" Target="../slideLayouts/slideLayout196.xml"/><Relationship Id="rId51" Type="http://schemas.openxmlformats.org/officeDocument/2006/relationships/slideLayout" Target="../slideLayouts/slideLayout218.xml"/><Relationship Id="rId50" Type="http://schemas.openxmlformats.org/officeDocument/2006/relationships/slideLayout" Target="../slideLayouts/slideLayout217.xml"/><Relationship Id="rId53" Type="http://schemas.openxmlformats.org/officeDocument/2006/relationships/theme" Target="../theme/theme7.xml"/><Relationship Id="rId52" Type="http://schemas.openxmlformats.org/officeDocument/2006/relationships/slideLayout" Target="../slideLayouts/slideLayout219.xml"/><Relationship Id="rId11" Type="http://schemas.openxmlformats.org/officeDocument/2006/relationships/slideLayout" Target="../slideLayouts/slideLayout178.xml"/><Relationship Id="rId10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80.xml"/><Relationship Id="rId12" Type="http://schemas.openxmlformats.org/officeDocument/2006/relationships/slideLayout" Target="../slideLayouts/slideLayout179.xml"/><Relationship Id="rId15" Type="http://schemas.openxmlformats.org/officeDocument/2006/relationships/slideLayout" Target="../slideLayouts/slideLayout182.xml"/><Relationship Id="rId14" Type="http://schemas.openxmlformats.org/officeDocument/2006/relationships/slideLayout" Target="../slideLayouts/slideLayout181.xml"/><Relationship Id="rId17" Type="http://schemas.openxmlformats.org/officeDocument/2006/relationships/slideLayout" Target="../slideLayouts/slideLayout184.xml"/><Relationship Id="rId16" Type="http://schemas.openxmlformats.org/officeDocument/2006/relationships/slideLayout" Target="../slideLayouts/slideLayout183.xml"/><Relationship Id="rId19" Type="http://schemas.openxmlformats.org/officeDocument/2006/relationships/slideLayout" Target="../slideLayouts/slideLayout186.xml"/><Relationship Id="rId18" Type="http://schemas.openxmlformats.org/officeDocument/2006/relationships/slideLayout" Target="../slideLayouts/slideLayout185.xml"/></Relationships>
</file>

<file path=ppt/slideMasters/_rels/slideMaster6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59.xml"/><Relationship Id="rId42" Type="http://schemas.openxmlformats.org/officeDocument/2006/relationships/slideLayout" Target="../slideLayouts/slideLayout261.xml"/><Relationship Id="rId41" Type="http://schemas.openxmlformats.org/officeDocument/2006/relationships/slideLayout" Target="../slideLayouts/slideLayout260.xml"/><Relationship Id="rId44" Type="http://schemas.openxmlformats.org/officeDocument/2006/relationships/slideLayout" Target="../slideLayouts/slideLayout263.xml"/><Relationship Id="rId43" Type="http://schemas.openxmlformats.org/officeDocument/2006/relationships/slideLayout" Target="../slideLayouts/slideLayout262.xml"/><Relationship Id="rId46" Type="http://schemas.openxmlformats.org/officeDocument/2006/relationships/slideLayout" Target="../slideLayouts/slideLayout265.xml"/><Relationship Id="rId45" Type="http://schemas.openxmlformats.org/officeDocument/2006/relationships/slideLayout" Target="../slideLayouts/slideLayout264.xml"/><Relationship Id="rId1" Type="http://schemas.openxmlformats.org/officeDocument/2006/relationships/slideLayout" Target="../slideLayouts/slideLayout220.xml"/><Relationship Id="rId2" Type="http://schemas.openxmlformats.org/officeDocument/2006/relationships/slideLayout" Target="../slideLayouts/slideLayout221.xml"/><Relationship Id="rId3" Type="http://schemas.openxmlformats.org/officeDocument/2006/relationships/slideLayout" Target="../slideLayouts/slideLayout222.xml"/><Relationship Id="rId4" Type="http://schemas.openxmlformats.org/officeDocument/2006/relationships/slideLayout" Target="../slideLayouts/slideLayout223.xml"/><Relationship Id="rId9" Type="http://schemas.openxmlformats.org/officeDocument/2006/relationships/slideLayout" Target="../slideLayouts/slideLayout228.xml"/><Relationship Id="rId48" Type="http://schemas.openxmlformats.org/officeDocument/2006/relationships/slideLayout" Target="../slideLayouts/slideLayout267.xml"/><Relationship Id="rId47" Type="http://schemas.openxmlformats.org/officeDocument/2006/relationships/slideLayout" Target="../slideLayouts/slideLayout266.xml"/><Relationship Id="rId49" Type="http://schemas.openxmlformats.org/officeDocument/2006/relationships/slideLayout" Target="../slideLayouts/slideLayout268.xml"/><Relationship Id="rId5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6.xml"/><Relationship Id="rId8" Type="http://schemas.openxmlformats.org/officeDocument/2006/relationships/slideLayout" Target="../slideLayouts/slideLayout227.xml"/><Relationship Id="rId31" Type="http://schemas.openxmlformats.org/officeDocument/2006/relationships/slideLayout" Target="../slideLayouts/slideLayout250.xml"/><Relationship Id="rId30" Type="http://schemas.openxmlformats.org/officeDocument/2006/relationships/slideLayout" Target="../slideLayouts/slideLayout249.xml"/><Relationship Id="rId33" Type="http://schemas.openxmlformats.org/officeDocument/2006/relationships/slideLayout" Target="../slideLayouts/slideLayout252.xml"/><Relationship Id="rId32" Type="http://schemas.openxmlformats.org/officeDocument/2006/relationships/slideLayout" Target="../slideLayouts/slideLayout251.xml"/><Relationship Id="rId35" Type="http://schemas.openxmlformats.org/officeDocument/2006/relationships/slideLayout" Target="../slideLayouts/slideLayout254.xml"/><Relationship Id="rId34" Type="http://schemas.openxmlformats.org/officeDocument/2006/relationships/slideLayout" Target="../slideLayouts/slideLayout253.xml"/><Relationship Id="rId37" Type="http://schemas.openxmlformats.org/officeDocument/2006/relationships/slideLayout" Target="../slideLayouts/slideLayout256.xml"/><Relationship Id="rId36" Type="http://schemas.openxmlformats.org/officeDocument/2006/relationships/slideLayout" Target="../slideLayouts/slideLayout255.xml"/><Relationship Id="rId39" Type="http://schemas.openxmlformats.org/officeDocument/2006/relationships/slideLayout" Target="../slideLayouts/slideLayout258.xml"/><Relationship Id="rId38" Type="http://schemas.openxmlformats.org/officeDocument/2006/relationships/slideLayout" Target="../slideLayouts/slideLayout257.xml"/><Relationship Id="rId20" Type="http://schemas.openxmlformats.org/officeDocument/2006/relationships/slideLayout" Target="../slideLayouts/slideLayout239.xml"/><Relationship Id="rId22" Type="http://schemas.openxmlformats.org/officeDocument/2006/relationships/slideLayout" Target="../slideLayouts/slideLayout241.xml"/><Relationship Id="rId21" Type="http://schemas.openxmlformats.org/officeDocument/2006/relationships/slideLayout" Target="../slideLayouts/slideLayout240.xml"/><Relationship Id="rId24" Type="http://schemas.openxmlformats.org/officeDocument/2006/relationships/slideLayout" Target="../slideLayouts/slideLayout243.xml"/><Relationship Id="rId23" Type="http://schemas.openxmlformats.org/officeDocument/2006/relationships/slideLayout" Target="../slideLayouts/slideLayout242.xml"/><Relationship Id="rId26" Type="http://schemas.openxmlformats.org/officeDocument/2006/relationships/slideLayout" Target="../slideLayouts/slideLayout245.xml"/><Relationship Id="rId25" Type="http://schemas.openxmlformats.org/officeDocument/2006/relationships/slideLayout" Target="../slideLayouts/slideLayout244.xml"/><Relationship Id="rId28" Type="http://schemas.openxmlformats.org/officeDocument/2006/relationships/slideLayout" Target="../slideLayouts/slideLayout247.xml"/><Relationship Id="rId27" Type="http://schemas.openxmlformats.org/officeDocument/2006/relationships/slideLayout" Target="../slideLayouts/slideLayout246.xml"/><Relationship Id="rId29" Type="http://schemas.openxmlformats.org/officeDocument/2006/relationships/slideLayout" Target="../slideLayouts/slideLayout248.xml"/><Relationship Id="rId51" Type="http://schemas.openxmlformats.org/officeDocument/2006/relationships/slideLayout" Target="../slideLayouts/slideLayout270.xml"/><Relationship Id="rId50" Type="http://schemas.openxmlformats.org/officeDocument/2006/relationships/slideLayout" Target="../slideLayouts/slideLayout269.xml"/><Relationship Id="rId53" Type="http://schemas.openxmlformats.org/officeDocument/2006/relationships/theme" Target="../theme/theme3.xml"/><Relationship Id="rId52" Type="http://schemas.openxmlformats.org/officeDocument/2006/relationships/slideLayout" Target="../slideLayouts/slideLayout271.xml"/><Relationship Id="rId11" Type="http://schemas.openxmlformats.org/officeDocument/2006/relationships/slideLayout" Target="../slideLayouts/slideLayout230.xml"/><Relationship Id="rId10" Type="http://schemas.openxmlformats.org/officeDocument/2006/relationships/slideLayout" Target="../slideLayouts/slideLayout229.xml"/><Relationship Id="rId13" Type="http://schemas.openxmlformats.org/officeDocument/2006/relationships/slideLayout" Target="../slideLayouts/slideLayout232.xml"/><Relationship Id="rId12" Type="http://schemas.openxmlformats.org/officeDocument/2006/relationships/slideLayout" Target="../slideLayouts/slideLayout231.xml"/><Relationship Id="rId15" Type="http://schemas.openxmlformats.org/officeDocument/2006/relationships/slideLayout" Target="../slideLayouts/slideLayout234.xml"/><Relationship Id="rId14" Type="http://schemas.openxmlformats.org/officeDocument/2006/relationships/slideLayout" Target="../slideLayouts/slideLayout233.xml"/><Relationship Id="rId17" Type="http://schemas.openxmlformats.org/officeDocument/2006/relationships/slideLayout" Target="../slideLayouts/slideLayout236.xml"/><Relationship Id="rId16" Type="http://schemas.openxmlformats.org/officeDocument/2006/relationships/slideLayout" Target="../slideLayouts/slideLayout235.xml"/><Relationship Id="rId19" Type="http://schemas.openxmlformats.org/officeDocument/2006/relationships/slideLayout" Target="../slideLayouts/slideLayout238.xml"/><Relationship Id="rId18" Type="http://schemas.openxmlformats.org/officeDocument/2006/relationships/slideLayout" Target="../slideLayouts/slideLayout2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8" name="Google Shape;738;p66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  <p:sldLayoutId id="2147483742" r:id="rId32"/>
    <p:sldLayoutId id="2147483743" r:id="rId33"/>
    <p:sldLayoutId id="2147483744" r:id="rId34"/>
    <p:sldLayoutId id="2147483745" r:id="rId35"/>
    <p:sldLayoutId id="2147483746" r:id="rId36"/>
    <p:sldLayoutId id="2147483747" r:id="rId37"/>
    <p:sldLayoutId id="2147483748" r:id="rId38"/>
    <p:sldLayoutId id="2147483749" r:id="rId39"/>
    <p:sldLayoutId id="2147483750" r:id="rId40"/>
    <p:sldLayoutId id="2147483751" r:id="rId41"/>
    <p:sldLayoutId id="2147483752" r:id="rId42"/>
    <p:sldLayoutId id="2147483753" r:id="rId43"/>
    <p:sldLayoutId id="2147483754" r:id="rId44"/>
    <p:sldLayoutId id="2147483755" r:id="rId45"/>
    <p:sldLayoutId id="2147483756" r:id="rId46"/>
    <p:sldLayoutId id="2147483757" r:id="rId47"/>
    <p:sldLayoutId id="2147483758" r:id="rId48"/>
    <p:sldLayoutId id="2147483759" r:id="rId49"/>
    <p:sldLayoutId id="2147483760" r:id="rId50"/>
    <p:sldLayoutId id="2147483761" r:id="rId51"/>
    <p:sldLayoutId id="2147483762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1" name="Google Shape;1201;p119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  <p:sldLayoutId id="2147483800" r:id="rId38"/>
    <p:sldLayoutId id="2147483801" r:id="rId39"/>
    <p:sldLayoutId id="2147483802" r:id="rId40"/>
    <p:sldLayoutId id="2147483803" r:id="rId41"/>
    <p:sldLayoutId id="2147483804" r:id="rId42"/>
    <p:sldLayoutId id="2147483805" r:id="rId43"/>
    <p:sldLayoutId id="2147483806" r:id="rId44"/>
    <p:sldLayoutId id="2147483807" r:id="rId45"/>
    <p:sldLayoutId id="2147483808" r:id="rId46"/>
    <p:sldLayoutId id="2147483809" r:id="rId47"/>
    <p:sldLayoutId id="2147483810" r:id="rId48"/>
    <p:sldLayoutId id="2147483811" r:id="rId49"/>
    <p:sldLayoutId id="2147483812" r:id="rId50"/>
    <p:sldLayoutId id="2147483813" r:id="rId51"/>
    <p:sldLayoutId id="2147483814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17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4" name="Google Shape;1664;p172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  <p:sldLayoutId id="2147483832" r:id="rId18"/>
    <p:sldLayoutId id="2147483833" r:id="rId19"/>
    <p:sldLayoutId id="2147483834" r:id="rId20"/>
    <p:sldLayoutId id="2147483835" r:id="rId21"/>
    <p:sldLayoutId id="2147483836" r:id="rId22"/>
    <p:sldLayoutId id="2147483837" r:id="rId23"/>
    <p:sldLayoutId id="2147483838" r:id="rId24"/>
    <p:sldLayoutId id="2147483839" r:id="rId25"/>
    <p:sldLayoutId id="2147483840" r:id="rId26"/>
    <p:sldLayoutId id="2147483841" r:id="rId27"/>
    <p:sldLayoutId id="2147483842" r:id="rId28"/>
    <p:sldLayoutId id="2147483843" r:id="rId29"/>
    <p:sldLayoutId id="2147483844" r:id="rId30"/>
    <p:sldLayoutId id="2147483845" r:id="rId31"/>
    <p:sldLayoutId id="2147483846" r:id="rId32"/>
    <p:sldLayoutId id="2147483847" r:id="rId33"/>
    <p:sldLayoutId id="2147483848" r:id="rId34"/>
    <p:sldLayoutId id="2147483849" r:id="rId35"/>
    <p:sldLayoutId id="2147483850" r:id="rId36"/>
    <p:sldLayoutId id="2147483851" r:id="rId37"/>
    <p:sldLayoutId id="2147483852" r:id="rId38"/>
    <p:sldLayoutId id="2147483853" r:id="rId39"/>
    <p:sldLayoutId id="2147483854" r:id="rId40"/>
    <p:sldLayoutId id="2147483855" r:id="rId41"/>
    <p:sldLayoutId id="2147483856" r:id="rId42"/>
    <p:sldLayoutId id="2147483857" r:id="rId43"/>
    <p:sldLayoutId id="2147483858" r:id="rId44"/>
    <p:sldLayoutId id="2147483859" r:id="rId45"/>
    <p:sldLayoutId id="2147483860" r:id="rId46"/>
    <p:sldLayoutId id="2147483861" r:id="rId47"/>
    <p:sldLayoutId id="2147483862" r:id="rId48"/>
    <p:sldLayoutId id="2147483863" r:id="rId49"/>
    <p:sldLayoutId id="2147483864" r:id="rId50"/>
    <p:sldLayoutId id="2147483865" r:id="rId51"/>
    <p:sldLayoutId id="2147483866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125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2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7" name="Google Shape;2127;p225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  <p:sldLayoutId id="2147483878" r:id="rId12"/>
    <p:sldLayoutId id="2147483879" r:id="rId13"/>
    <p:sldLayoutId id="2147483880" r:id="rId14"/>
    <p:sldLayoutId id="2147483881" r:id="rId15"/>
    <p:sldLayoutId id="2147483882" r:id="rId16"/>
    <p:sldLayoutId id="2147483883" r:id="rId17"/>
    <p:sldLayoutId id="2147483884" r:id="rId18"/>
    <p:sldLayoutId id="2147483885" r:id="rId19"/>
    <p:sldLayoutId id="2147483886" r:id="rId20"/>
    <p:sldLayoutId id="2147483887" r:id="rId21"/>
    <p:sldLayoutId id="2147483888" r:id="rId22"/>
    <p:sldLayoutId id="2147483889" r:id="rId23"/>
    <p:sldLayoutId id="2147483890" r:id="rId24"/>
    <p:sldLayoutId id="2147483891" r:id="rId25"/>
    <p:sldLayoutId id="2147483892" r:id="rId26"/>
    <p:sldLayoutId id="2147483893" r:id="rId27"/>
    <p:sldLayoutId id="2147483894" r:id="rId28"/>
    <p:sldLayoutId id="2147483895" r:id="rId29"/>
    <p:sldLayoutId id="2147483896" r:id="rId30"/>
    <p:sldLayoutId id="2147483897" r:id="rId31"/>
    <p:sldLayoutId id="2147483898" r:id="rId32"/>
    <p:sldLayoutId id="2147483899" r:id="rId33"/>
    <p:sldLayoutId id="2147483900" r:id="rId34"/>
    <p:sldLayoutId id="2147483901" r:id="rId35"/>
    <p:sldLayoutId id="2147483902" r:id="rId36"/>
    <p:sldLayoutId id="2147483903" r:id="rId37"/>
    <p:sldLayoutId id="2147483904" r:id="rId38"/>
    <p:sldLayoutId id="2147483905" r:id="rId39"/>
    <p:sldLayoutId id="2147483906" r:id="rId40"/>
    <p:sldLayoutId id="2147483907" r:id="rId41"/>
    <p:sldLayoutId id="2147483908" r:id="rId42"/>
    <p:sldLayoutId id="2147483909" r:id="rId43"/>
    <p:sldLayoutId id="2147483910" r:id="rId44"/>
    <p:sldLayoutId id="2147483911" r:id="rId45"/>
    <p:sldLayoutId id="2147483912" r:id="rId46"/>
    <p:sldLayoutId id="2147483913" r:id="rId47"/>
    <p:sldLayoutId id="2147483914" r:id="rId48"/>
    <p:sldLayoutId id="2147483915" r:id="rId49"/>
    <p:sldLayoutId id="2147483916" r:id="rId50"/>
    <p:sldLayoutId id="2147483917" r:id="rId51"/>
    <p:sldLayoutId id="2147483918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4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1" name="Shape 2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p278"/>
          <p:cNvSpPr txBox="1"/>
          <p:nvPr>
            <p:ph type="ctrTitle"/>
          </p:nvPr>
        </p:nvSpPr>
        <p:spPr>
          <a:xfrm>
            <a:off x="1039975" y="1324500"/>
            <a:ext cx="7064100" cy="161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600"/>
              <a:t>Deep Reinforcement Learning:</a:t>
            </a:r>
            <a:br>
              <a:rPr lang="en" sz="3600"/>
            </a:br>
            <a:r>
              <a:rPr lang="en" sz="3600"/>
              <a:t>An Overview</a:t>
            </a:r>
            <a:endParaRPr sz="3600"/>
          </a:p>
        </p:txBody>
      </p:sp>
      <p:sp>
        <p:nvSpPr>
          <p:cNvPr id="2593" name="Google Shape;2593;p278"/>
          <p:cNvSpPr txBox="1"/>
          <p:nvPr>
            <p:ph idx="1" type="subTitle"/>
          </p:nvPr>
        </p:nvSpPr>
        <p:spPr>
          <a:xfrm>
            <a:off x="1039975" y="3239000"/>
            <a:ext cx="70641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Paper by Yuxi Li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Presented by Aashay Chaudhari and Ben Middleton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287"/>
          <p:cNvSpPr txBox="1"/>
          <p:nvPr>
            <p:ph idx="1" type="subTitle"/>
          </p:nvPr>
        </p:nvSpPr>
        <p:spPr>
          <a:xfrm>
            <a:off x="895950" y="1369625"/>
            <a:ext cx="7137300" cy="26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An expert policy </a:t>
            </a:r>
            <a:r>
              <a:rPr i="1" lang="en">
                <a:solidFill>
                  <a:schemeClr val="dk1"/>
                </a:solidFill>
              </a:rPr>
              <a:t>π</a:t>
            </a:r>
            <a:r>
              <a:rPr baseline="-25000" i="1" lang="en">
                <a:solidFill>
                  <a:schemeClr val="dk1"/>
                </a:solidFill>
              </a:rPr>
              <a:t>E</a:t>
            </a:r>
            <a:r>
              <a:rPr i="1"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is provided, and the agent must learn policy </a:t>
            </a:r>
            <a:r>
              <a:rPr i="1" lang="en">
                <a:solidFill>
                  <a:schemeClr val="dk1"/>
                </a:solidFill>
              </a:rPr>
              <a:t>π</a:t>
            </a:r>
            <a:r>
              <a:rPr baseline="-25000" i="1" lang="en">
                <a:solidFill>
                  <a:schemeClr val="dk1"/>
                </a:solidFill>
              </a:rPr>
              <a:t>θ</a:t>
            </a:r>
            <a:r>
              <a:rPr lang="en">
                <a:solidFill>
                  <a:schemeClr val="dk1"/>
                </a:solidFill>
              </a:rPr>
              <a:t> to match it as closely as possible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A discriminator D</a:t>
            </a:r>
            <a:r>
              <a:rPr baseline="-25000" lang="en">
                <a:solidFill>
                  <a:schemeClr val="dk1"/>
                </a:solidFill>
              </a:rPr>
              <a:t>R</a:t>
            </a:r>
            <a:r>
              <a:rPr lang="en">
                <a:solidFill>
                  <a:schemeClr val="dk1"/>
                </a:solidFill>
              </a:rPr>
              <a:t> is trained to tell the difference between the two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After imitation learning, the discriminator can not distinguish states following </a:t>
            </a:r>
            <a:r>
              <a:rPr i="1" lang="en">
                <a:solidFill>
                  <a:schemeClr val="dk1"/>
                </a:solidFill>
              </a:rPr>
              <a:t>π</a:t>
            </a:r>
            <a:r>
              <a:rPr baseline="-25000" i="1" lang="en">
                <a:solidFill>
                  <a:schemeClr val="dk1"/>
                </a:solidFill>
              </a:rPr>
              <a:t>E</a:t>
            </a:r>
            <a:r>
              <a:rPr lang="en">
                <a:solidFill>
                  <a:schemeClr val="dk1"/>
                </a:solidFill>
              </a:rPr>
              <a:t> from those following </a:t>
            </a:r>
            <a:r>
              <a:rPr i="1" lang="en">
                <a:solidFill>
                  <a:schemeClr val="dk1"/>
                </a:solidFill>
              </a:rPr>
              <a:t>π</a:t>
            </a:r>
            <a:r>
              <a:rPr baseline="-25000" i="1" lang="en">
                <a:solidFill>
                  <a:schemeClr val="dk1"/>
                </a:solidFill>
              </a:rPr>
              <a:t>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In this way, RL problems can learn from an expert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without a reward function being defined.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54" name="Google Shape;2654;p28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Imitation Learning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8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288"/>
          <p:cNvSpPr txBox="1"/>
          <p:nvPr>
            <p:ph idx="1" type="subTitle"/>
          </p:nvPr>
        </p:nvSpPr>
        <p:spPr>
          <a:xfrm>
            <a:off x="895950" y="1158900"/>
            <a:ext cx="72381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Many complex would-be RL problems can be solved more easily when the agent has an internal representation of its environment.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In this case, it may be able to algorithmically plan its actions ahead instead of using experience-based learning such as Q-learning.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When the agent is dealing with raw sensor data and has no model, planning is more difficult and so RL is used.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Value Iteration Networks (VIN) is a CNN planning module that can learn to plan model-free.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Work is still being done to integrate learning and planning</a:t>
            </a:r>
            <a:br>
              <a:rPr lang="en"/>
            </a:br>
            <a:r>
              <a:rPr lang="en"/>
              <a:t>into one end-to-end model.</a:t>
            </a:r>
            <a:endParaRPr/>
          </a:p>
        </p:txBody>
      </p:sp>
      <p:sp>
        <p:nvSpPr>
          <p:cNvPr id="2660" name="Google Shape;2660;p28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and Planning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4" name="Shape 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5" name="Google Shape;2665;p289"/>
          <p:cNvSpPr txBox="1"/>
          <p:nvPr>
            <p:ph idx="1" type="subTitle"/>
          </p:nvPr>
        </p:nvSpPr>
        <p:spPr>
          <a:xfrm>
            <a:off x="895950" y="1389325"/>
            <a:ext cx="6711000" cy="26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It is still wide open how to incorporate expert knowledge into RL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Experts may be able to write the optimal value, reward, policy, model, etc. for an RL model related to their expertise.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RL can accomplish amazing performance on certain tasks with no domain knowledge, but knowledge may be necessary for some tasks.</a:t>
            </a:r>
            <a:endParaRPr/>
          </a:p>
        </p:txBody>
      </p:sp>
      <p:sp>
        <p:nvSpPr>
          <p:cNvPr id="2666" name="Google Shape;2666;p28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Expert Knowledge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290"/>
          <p:cNvSpPr txBox="1"/>
          <p:nvPr>
            <p:ph type="title"/>
          </p:nvPr>
        </p:nvSpPr>
        <p:spPr>
          <a:xfrm>
            <a:off x="1939800" y="2366275"/>
            <a:ext cx="52644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Techniques </a:t>
            </a:r>
            <a:endParaRPr sz="3000"/>
          </a:p>
        </p:txBody>
      </p:sp>
      <p:sp>
        <p:nvSpPr>
          <p:cNvPr id="2672" name="Google Shape;2672;p290"/>
          <p:cNvSpPr txBox="1"/>
          <p:nvPr>
            <p:ph idx="2" type="title"/>
          </p:nvPr>
        </p:nvSpPr>
        <p:spPr>
          <a:xfrm>
            <a:off x="3907500" y="1344100"/>
            <a:ext cx="1329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6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Google Shape;2677;p291"/>
          <p:cNvSpPr txBox="1"/>
          <p:nvPr>
            <p:ph idx="1" type="subTitle"/>
          </p:nvPr>
        </p:nvSpPr>
        <p:spPr>
          <a:xfrm>
            <a:off x="713225" y="3489000"/>
            <a:ext cx="645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/>
              <a:t>You might come across the term SARSA in research papers which stands for State</a:t>
            </a:r>
            <a:r>
              <a:rPr baseline="-25000" lang="en" sz="1200"/>
              <a:t>t</a:t>
            </a:r>
            <a:r>
              <a:rPr lang="en" sz="1200"/>
              <a:t>, A</a:t>
            </a:r>
            <a:r>
              <a:rPr lang="en" sz="1200"/>
              <a:t>ction</a:t>
            </a:r>
            <a:r>
              <a:rPr baseline="-25000" lang="en" sz="1200"/>
              <a:t>t</a:t>
            </a:r>
            <a:r>
              <a:rPr lang="en" sz="1200"/>
              <a:t>, Reward</a:t>
            </a:r>
            <a:r>
              <a:rPr baseline="-25000" lang="en" sz="1200"/>
              <a:t>t</a:t>
            </a:r>
            <a:r>
              <a:rPr lang="en" sz="1200"/>
              <a:t>, State</a:t>
            </a:r>
            <a:r>
              <a:rPr baseline="-25000" lang="en" sz="1200"/>
              <a:t>t+1</a:t>
            </a:r>
            <a:r>
              <a:rPr lang="en" sz="1200"/>
              <a:t> and Action</a:t>
            </a:r>
            <a:r>
              <a:rPr baseline="-25000" lang="en" sz="1200"/>
              <a:t>t+1</a:t>
            </a:r>
            <a:r>
              <a:rPr lang="en" sz="1200"/>
              <a:t>.</a:t>
            </a:r>
            <a:endParaRPr sz="1200"/>
          </a:p>
        </p:txBody>
      </p:sp>
      <p:sp>
        <p:nvSpPr>
          <p:cNvPr id="2678" name="Google Shape;2678;p29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</a:t>
            </a:r>
            <a:endParaRPr/>
          </a:p>
        </p:txBody>
      </p:sp>
      <p:pic>
        <p:nvPicPr>
          <p:cNvPr id="2679" name="Google Shape;2679;p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1332500"/>
            <a:ext cx="5850000" cy="20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p292"/>
          <p:cNvSpPr txBox="1"/>
          <p:nvPr>
            <p:ph idx="1" type="subTitle"/>
          </p:nvPr>
        </p:nvSpPr>
        <p:spPr>
          <a:xfrm>
            <a:off x="895950" y="1262250"/>
            <a:ext cx="3847200" cy="27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Temporal difference (TD) learning is an approach to learning how to predict a quantity that depends on future values of a given signal and using the differences in predictions over successive time steps to drive the learning process.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One of the most widely used implementation of TD is Q-learning. I will be explaining TDL with the help of Q-learning.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85" name="Google Shape;2685;p292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Difference Learning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293"/>
          <p:cNvSpPr txBox="1"/>
          <p:nvPr>
            <p:ph idx="1" type="subTitle"/>
          </p:nvPr>
        </p:nvSpPr>
        <p:spPr>
          <a:xfrm>
            <a:off x="895950" y="1161000"/>
            <a:ext cx="3847200" cy="29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expected return of reward for episodic tasks for a time step t is given by the equation below.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G</a:t>
            </a:r>
            <a:r>
              <a:rPr baseline="-25000" lang="en" sz="1200"/>
              <a:t>t </a:t>
            </a:r>
            <a:r>
              <a:rPr lang="en" sz="1200"/>
              <a:t>= R</a:t>
            </a:r>
            <a:r>
              <a:rPr baseline="-25000" lang="en" sz="1200"/>
              <a:t>t+1 </a:t>
            </a:r>
            <a:r>
              <a:rPr lang="en" sz="1200"/>
              <a:t>+ R</a:t>
            </a:r>
            <a:r>
              <a:rPr baseline="-25000" lang="en" sz="1200"/>
              <a:t>t+2</a:t>
            </a:r>
            <a:r>
              <a:rPr lang="en" sz="1200"/>
              <a:t>+ R</a:t>
            </a:r>
            <a:r>
              <a:rPr baseline="-25000" lang="en" sz="1200"/>
              <a:t>t+3</a:t>
            </a:r>
            <a:r>
              <a:rPr lang="en" sz="1200"/>
              <a:t>+.....R</a:t>
            </a:r>
            <a:r>
              <a:rPr baseline="-25000" lang="en" sz="1200"/>
              <a:t>T</a:t>
            </a:r>
            <a:endParaRPr baseline="-2500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Where,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G</a:t>
            </a:r>
            <a:r>
              <a:rPr baseline="-25000" lang="en" sz="1200"/>
              <a:t>t </a:t>
            </a:r>
            <a:r>
              <a:rPr lang="en" sz="1200"/>
              <a:t>= expected return at time t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R</a:t>
            </a:r>
            <a:r>
              <a:rPr baseline="-25000" lang="en" sz="1200"/>
              <a:t>T</a:t>
            </a:r>
            <a:r>
              <a:rPr lang="en" sz="1200"/>
              <a:t> = final timestep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This becomes problematic when we have continuous tasks as the final timestep may never occur (T = </a:t>
            </a:r>
            <a:r>
              <a:rPr lang="en">
                <a:solidFill>
                  <a:srgbClr val="212121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∞).</a:t>
            </a:r>
            <a:endParaRPr sz="1300"/>
          </a:p>
        </p:txBody>
      </p:sp>
      <p:sp>
        <p:nvSpPr>
          <p:cNvPr id="2691" name="Google Shape;2691;p293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Problem and Solution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5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294"/>
          <p:cNvSpPr txBox="1"/>
          <p:nvPr>
            <p:ph idx="1" type="subTitle"/>
          </p:nvPr>
        </p:nvSpPr>
        <p:spPr>
          <a:xfrm>
            <a:off x="855450" y="1161000"/>
            <a:ext cx="6299700" cy="29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For this purpose, we introduce a discount rate(</a:t>
            </a:r>
            <a:r>
              <a:rPr lang="en" sz="1200">
                <a:solidFill>
                  <a:schemeClr val="dk1"/>
                </a:solidFill>
              </a:rPr>
              <a:t>γ ). The equation from previous slide then becomes: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This expected reward is then stored as the “q” (which stands for quality) value in the q table which stores all the states, actions and their corresponding q values (expected rewards, as shown in figure below).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697" name="Google Shape;2697;p29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Reward Problem and Solution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8" name="Google Shape;2698;p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950" y="1730400"/>
            <a:ext cx="3639394" cy="77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9" name="Google Shape;2699;p2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3950" y="3308550"/>
            <a:ext cx="3005550" cy="7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3" name="Shape 2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4" name="Google Shape;2704;p295"/>
          <p:cNvSpPr txBox="1"/>
          <p:nvPr>
            <p:ph idx="1" type="subTitle"/>
          </p:nvPr>
        </p:nvSpPr>
        <p:spPr>
          <a:xfrm>
            <a:off x="895950" y="1437750"/>
            <a:ext cx="5732700" cy="26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equation below is known as bellman optimality equation.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According to this equation, the highest q-value a state-action pair can store is the expected return of reward for taking action in state s to get to the next state s’ plus the maximum expected discounted return that can be achieved from any possible next state-action pair (s’, a’).</a:t>
            </a:r>
            <a:endParaRPr sz="1200"/>
          </a:p>
        </p:txBody>
      </p:sp>
      <p:sp>
        <p:nvSpPr>
          <p:cNvPr id="2705" name="Google Shape;2705;p29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Bellman Optimality Equation</a:t>
            </a:r>
            <a:endParaRPr/>
          </a:p>
        </p:txBody>
      </p:sp>
      <p:pic>
        <p:nvPicPr>
          <p:cNvPr id="2706" name="Google Shape;2706;p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550" y="1858625"/>
            <a:ext cx="2866950" cy="4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296"/>
          <p:cNvSpPr txBox="1"/>
          <p:nvPr>
            <p:ph idx="1" type="subTitle"/>
          </p:nvPr>
        </p:nvSpPr>
        <p:spPr>
          <a:xfrm>
            <a:off x="895950" y="1282500"/>
            <a:ext cx="5617800" cy="27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Update rule: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Where,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q</a:t>
            </a:r>
            <a:r>
              <a:rPr baseline="30000" lang="en" sz="1200"/>
              <a:t>new</a:t>
            </a:r>
            <a:r>
              <a:rPr lang="en" sz="1200"/>
              <a:t>(s,a) -&gt; Updated value of the state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α -&gt; Learning rate parameter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q(s’,a’) -&gt; Maximum expected value from the next state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γ</a:t>
            </a:r>
            <a:r>
              <a:rPr lang="en" sz="1200">
                <a:solidFill>
                  <a:schemeClr val="dk1"/>
                </a:solidFill>
              </a:rPr>
              <a:t> -&gt; Discount rate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712" name="Google Shape;2712;p296"/>
          <p:cNvSpPr txBox="1"/>
          <p:nvPr>
            <p:ph type="title"/>
          </p:nvPr>
        </p:nvSpPr>
        <p:spPr>
          <a:xfrm>
            <a:off x="713225" y="445025"/>
            <a:ext cx="783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Q-Learning as </a:t>
            </a:r>
            <a:r>
              <a:rPr lang="en"/>
              <a:t>Temporal Difference Learning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3" name="Google Shape;2713;p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900" y="1649400"/>
            <a:ext cx="3971851" cy="7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p279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599" name="Google Shape;2599;p279"/>
          <p:cNvSpPr txBox="1"/>
          <p:nvPr>
            <p:ph idx="2" type="subTitle"/>
          </p:nvPr>
        </p:nvSpPr>
        <p:spPr>
          <a:xfrm>
            <a:off x="5001000" y="19429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2600" name="Google Shape;2600;p279"/>
          <p:cNvSpPr txBox="1"/>
          <p:nvPr>
            <p:ph idx="4" type="subTitle"/>
          </p:nvPr>
        </p:nvSpPr>
        <p:spPr>
          <a:xfrm>
            <a:off x="1325100" y="1942925"/>
            <a:ext cx="3146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Elements of</a:t>
            </a:r>
            <a:br>
              <a:rPr lang="en"/>
            </a:br>
            <a:r>
              <a:rPr lang="en"/>
              <a:t>Deep Reinforcement Learning</a:t>
            </a:r>
            <a:endParaRPr/>
          </a:p>
        </p:txBody>
      </p:sp>
      <p:sp>
        <p:nvSpPr>
          <p:cNvPr id="2601" name="Google Shape;2601;p279"/>
          <p:cNvSpPr txBox="1"/>
          <p:nvPr>
            <p:ph idx="8" type="subTitle"/>
          </p:nvPr>
        </p:nvSpPr>
        <p:spPr>
          <a:xfrm>
            <a:off x="3084300" y="3750250"/>
            <a:ext cx="2975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</a:t>
            </a:r>
            <a:br>
              <a:rPr lang="en"/>
            </a:br>
            <a:r>
              <a:rPr lang="en"/>
              <a:t>Deep Reinforcement Learning</a:t>
            </a:r>
            <a:endParaRPr/>
          </a:p>
        </p:txBody>
      </p:sp>
      <p:sp>
        <p:nvSpPr>
          <p:cNvPr id="2602" name="Google Shape;2602;p279"/>
          <p:cNvSpPr txBox="1"/>
          <p:nvPr>
            <p:ph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03" name="Google Shape;2603;p279"/>
          <p:cNvSpPr txBox="1"/>
          <p:nvPr>
            <p:ph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04" name="Google Shape;2604;p279"/>
          <p:cNvSpPr txBox="1"/>
          <p:nvPr>
            <p:ph idx="14" type="title"/>
          </p:nvPr>
        </p:nvSpPr>
        <p:spPr>
          <a:xfrm>
            <a:off x="40524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297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29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0" name="Google Shape;2720;p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8250" y="404525"/>
            <a:ext cx="4675450" cy="40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298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726" name="Google Shape;2726;p29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7" name="Google Shape;2727;p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00" y="445025"/>
            <a:ext cx="4675450" cy="40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8" name="Google Shape;2728;p2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7100" y="445025"/>
            <a:ext cx="3961250" cy="2520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2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" name="Google Shape;2733;p299"/>
          <p:cNvSpPr txBox="1"/>
          <p:nvPr>
            <p:ph idx="1" type="subTitle"/>
          </p:nvPr>
        </p:nvSpPr>
        <p:spPr>
          <a:xfrm>
            <a:off x="895950" y="1208250"/>
            <a:ext cx="6576300" cy="28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 far, we have talked about a way which uses tables to store the states, actions and their corresponding q-values/rewards. However, this has certain limitations.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For instance, when the agent which needs to learn how to play the chinese game Go. There are over 10</a:t>
            </a:r>
            <a:r>
              <a:rPr baseline="30000" lang="en" sz="1200"/>
              <a:t>170 </a:t>
            </a:r>
            <a:r>
              <a:rPr lang="en" sz="1200"/>
              <a:t> different states in this game. Storing so many different states in tabular representation is inefficient.</a:t>
            </a:r>
            <a:endParaRPr baseline="30000" sz="1200"/>
          </a:p>
        </p:txBody>
      </p:sp>
      <p:sp>
        <p:nvSpPr>
          <p:cNvPr id="2734" name="Google Shape;2734;p29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Function Approximation</a:t>
            </a:r>
            <a:endParaRPr/>
          </a:p>
        </p:txBody>
      </p:sp>
      <p:pic>
        <p:nvPicPr>
          <p:cNvPr id="2735" name="Google Shape;2735;p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1600" y="2949748"/>
            <a:ext cx="1388650" cy="13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" name="Google Shape;2740;p300"/>
          <p:cNvSpPr txBox="1"/>
          <p:nvPr>
            <p:ph idx="1" type="subTitle"/>
          </p:nvPr>
        </p:nvSpPr>
        <p:spPr>
          <a:xfrm>
            <a:off x="895950" y="1802250"/>
            <a:ext cx="6886800" cy="22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 this type of learning, w</a:t>
            </a:r>
            <a:r>
              <a:rPr lang="en" sz="1200"/>
              <a:t>e estimate the values corresponding to a </a:t>
            </a:r>
            <a:r>
              <a:rPr lang="en" sz="1200"/>
              <a:t>particular</a:t>
            </a:r>
            <a:r>
              <a:rPr lang="en" sz="1200"/>
              <a:t> state-action pair by using function approximation by the equation given below. 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q’ (s ,a, </a:t>
            </a:r>
            <a:r>
              <a:rPr b="1" lang="en" sz="1200"/>
              <a:t>w</a:t>
            </a:r>
            <a:r>
              <a:rPr lang="en" sz="1200"/>
              <a:t>) = q(s ,a)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/>
              <a:t>w </a:t>
            </a:r>
            <a:r>
              <a:rPr lang="en" sz="1200"/>
              <a:t>-&gt; The parameter which is updated using learning methods.</a:t>
            </a:r>
            <a:endParaRPr sz="1200"/>
          </a:p>
        </p:txBody>
      </p:sp>
      <p:sp>
        <p:nvSpPr>
          <p:cNvPr id="2741" name="Google Shape;2741;p30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Value Function Approximation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5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Google Shape;2746;p301"/>
          <p:cNvSpPr txBox="1"/>
          <p:nvPr>
            <p:ph idx="1" type="subTitle"/>
          </p:nvPr>
        </p:nvSpPr>
        <p:spPr>
          <a:xfrm>
            <a:off x="895950" y="1682000"/>
            <a:ext cx="7312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Linear function approximators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Neural Networks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Both of these are differentiable function approximators and follow Stochastic Gradient Descent(SGD) to reach optimal states.</a:t>
            </a:r>
            <a:endParaRPr/>
          </a:p>
        </p:txBody>
      </p:sp>
      <p:sp>
        <p:nvSpPr>
          <p:cNvPr id="2747" name="Google Shape;2747;p301"/>
          <p:cNvSpPr txBox="1"/>
          <p:nvPr>
            <p:ph type="title"/>
          </p:nvPr>
        </p:nvSpPr>
        <p:spPr>
          <a:xfrm>
            <a:off x="713225" y="445025"/>
            <a:ext cx="814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Function Approximators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302"/>
          <p:cNvSpPr txBox="1"/>
          <p:nvPr>
            <p:ph idx="1" type="subTitle"/>
          </p:nvPr>
        </p:nvSpPr>
        <p:spPr>
          <a:xfrm>
            <a:off x="841950" y="1613250"/>
            <a:ext cx="7075800" cy="24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-&gt; Reduces memory used to store functions (transitions, rewards, value, etc)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-&gt; Reduces computation time to look up values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/>
              <a:t>-&gt; Reduces experience needed to find the optimal values (generalisation)</a:t>
            </a:r>
            <a:endParaRPr sz="1200"/>
          </a:p>
        </p:txBody>
      </p:sp>
      <p:sp>
        <p:nvSpPr>
          <p:cNvPr id="2753" name="Google Shape;2753;p302"/>
          <p:cNvSpPr txBox="1"/>
          <p:nvPr>
            <p:ph type="title"/>
          </p:nvPr>
        </p:nvSpPr>
        <p:spPr>
          <a:xfrm>
            <a:off x="713225" y="445025"/>
            <a:ext cx="835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r>
              <a:rPr lang="en"/>
              <a:t> of Value Function Approximations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303"/>
          <p:cNvSpPr txBox="1"/>
          <p:nvPr>
            <p:ph type="title"/>
          </p:nvPr>
        </p:nvSpPr>
        <p:spPr>
          <a:xfrm>
            <a:off x="1939800" y="2366275"/>
            <a:ext cx="52644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Applications of</a:t>
            </a:r>
            <a:br>
              <a:rPr lang="en" sz="3000"/>
            </a:br>
            <a:r>
              <a:rPr lang="en" sz="3000"/>
              <a:t>Deep Reinforcement Learning</a:t>
            </a:r>
            <a:endParaRPr sz="3000"/>
          </a:p>
        </p:txBody>
      </p:sp>
      <p:sp>
        <p:nvSpPr>
          <p:cNvPr id="2759" name="Google Shape;2759;p303"/>
          <p:cNvSpPr txBox="1"/>
          <p:nvPr>
            <p:ph idx="2" type="title"/>
          </p:nvPr>
        </p:nvSpPr>
        <p:spPr>
          <a:xfrm>
            <a:off x="3907500" y="1344100"/>
            <a:ext cx="1329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304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Deep RL excels as a method for building agents for many kinds of board and video games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Famously, ML was used to defeat human world champions of the games Chess and Go,</a:t>
            </a:r>
            <a:br>
              <a:rPr lang="en"/>
            </a:br>
            <a:r>
              <a:rPr lang="en"/>
              <a:t>w</a:t>
            </a:r>
            <a:r>
              <a:rPr lang="en"/>
              <a:t>hich are perfect information board games.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-&gt; AlphaGo is a Go agent built in 2016 using:</a:t>
            </a:r>
            <a:endParaRPr/>
          </a:p>
          <a:p>
            <a:pPr indent="45720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deep convolutional neural networks</a:t>
            </a:r>
            <a:endParaRPr/>
          </a:p>
          <a:p>
            <a:pPr indent="45720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supervised learning</a:t>
            </a:r>
            <a:endParaRPr/>
          </a:p>
          <a:p>
            <a:pPr indent="45720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reinforcement learning</a:t>
            </a:r>
            <a:endParaRPr/>
          </a:p>
          <a:p>
            <a:pPr indent="45720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Monte Carlo Tree Search (MCTS)</a:t>
            </a:r>
            <a:endParaRPr/>
          </a:p>
        </p:txBody>
      </p:sp>
      <p:sp>
        <p:nvSpPr>
          <p:cNvPr id="2765" name="Google Shape;2765;p30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</a:t>
            </a:r>
            <a:endParaRPr/>
          </a:p>
        </p:txBody>
      </p:sp>
      <p:pic>
        <p:nvPicPr>
          <p:cNvPr id="2766" name="Google Shape;2766;p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850" y="2075612"/>
            <a:ext cx="2189574" cy="146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0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p305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Imperfect information board/video games are more complex, but many agents have been successfully made for these as well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Texas Hold ‘em poker agents can defeat professional human players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Game theory for imperfect information games also has many </a:t>
            </a:r>
            <a:br>
              <a:rPr lang="en"/>
            </a:br>
            <a:r>
              <a:rPr lang="en"/>
              <a:t>real-world applications such as security and medical decision support.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-&gt; Dozens of Atari games can be superhumanly beat using the same Deep RL scheme.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Other more modern games have been studied, and </a:t>
            </a:r>
            <a:br>
              <a:rPr lang="en"/>
            </a:br>
            <a:r>
              <a:rPr lang="en"/>
              <a:t>require significant work to build a single strong agent.</a:t>
            </a:r>
            <a:endParaRPr/>
          </a:p>
        </p:txBody>
      </p:sp>
      <p:sp>
        <p:nvSpPr>
          <p:cNvPr id="2772" name="Google Shape;2772;p30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</a:t>
            </a:r>
            <a:endParaRPr/>
          </a:p>
        </p:txBody>
      </p:sp>
      <p:pic>
        <p:nvPicPr>
          <p:cNvPr id="2773" name="Google Shape;2773;p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576" y="3116650"/>
            <a:ext cx="3145523" cy="15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06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Guided policy search (GPS) is “the first method that can train deep visuomotor</a:t>
            </a:r>
            <a:br>
              <a:rPr lang="en"/>
            </a:br>
            <a:r>
              <a:rPr lang="en"/>
              <a:t>policies for complex, high-dimensional manipulation skills with direct torque control”.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</a:t>
            </a:r>
            <a:r>
              <a:rPr lang="en"/>
              <a:t>&gt; GPS combines RL with supervised learning to solve many long-term training issues</a:t>
            </a:r>
            <a:br>
              <a:rPr lang="en"/>
            </a:br>
            <a:r>
              <a:rPr lang="en"/>
              <a:t>	that supervised learning alone might have.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In navigation, complex 3D mazes can be solved by agents at a human level.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	-&gt; Navigation is a “by-product” of the agent’s goal, finding the exit.</a:t>
            </a:r>
            <a:endParaRPr/>
          </a:p>
        </p:txBody>
      </p:sp>
      <p:sp>
        <p:nvSpPr>
          <p:cNvPr id="2779" name="Google Shape;2779;p306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Robotics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8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p280"/>
          <p:cNvSpPr txBox="1"/>
          <p:nvPr>
            <p:ph type="title"/>
          </p:nvPr>
        </p:nvSpPr>
        <p:spPr>
          <a:xfrm>
            <a:off x="1939800" y="2366275"/>
            <a:ext cx="52644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Core Elements of</a:t>
            </a:r>
            <a:br>
              <a:rPr lang="en" sz="3000"/>
            </a:br>
            <a:r>
              <a:rPr lang="en" sz="3000"/>
              <a:t>Deep Reinforcement Learning</a:t>
            </a:r>
            <a:endParaRPr sz="3000"/>
          </a:p>
        </p:txBody>
      </p:sp>
      <p:sp>
        <p:nvSpPr>
          <p:cNvPr id="2610" name="Google Shape;2610;p280"/>
          <p:cNvSpPr txBox="1"/>
          <p:nvPr>
            <p:ph idx="2" type="title"/>
          </p:nvPr>
        </p:nvSpPr>
        <p:spPr>
          <a:xfrm>
            <a:off x="4031400" y="1334250"/>
            <a:ext cx="10812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307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With previous generations of chatbots, shallow learning did exist, but only part of the task hoping to be accomplished was really handled by the “AI” part of the system.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With deep learning, the learning is end-to-end (E2E).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-&gt; The entire system, input to output, is learned, including every system parameter.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-&gt; An E2E system might be given only spoken audio as input,</a:t>
            </a:r>
            <a:br>
              <a:rPr lang="en"/>
            </a:br>
            <a:r>
              <a:rPr lang="en"/>
              <a:t>	and output an answer to a complex  question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A recent example would be ChatGPT, launched November 30, 2022.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	-&gt; Like many RL models, it used supervised learning combined with RL.</a:t>
            </a:r>
            <a:endParaRPr/>
          </a:p>
        </p:txBody>
      </p:sp>
      <p:sp>
        <p:nvSpPr>
          <p:cNvPr id="2785" name="Google Shape;2785;p30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Language Processing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308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Computer vision problems deal with computers gaining understanding of images or videos.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Shape recognition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Face recognition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Motion analysis (understanding moving objects in a series of pictures)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Understanding can be useful in deriving policy for games and self-driving vehicles.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This can be combined with NLP for better semantic understanding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791" name="Google Shape;2791;p30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5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309"/>
          <p:cNvSpPr txBox="1"/>
          <p:nvPr>
            <p:ph idx="1" type="subTitle"/>
          </p:nvPr>
        </p:nvSpPr>
        <p:spPr>
          <a:xfrm>
            <a:off x="374800" y="1158900"/>
            <a:ext cx="88125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</a:t>
            </a:r>
            <a:r>
              <a:rPr lang="en">
                <a:solidFill>
                  <a:schemeClr val="dk1"/>
                </a:solidFill>
              </a:rPr>
              <a:t>Predicting financial markets (i.e. stock prices)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Hard to reconcile human biases in prices, but still a strong prediction tool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-&gt; It’s difficult to convince people to trust their money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to a “black box” method regardless of its performance.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Recommendations, with “clicks” used as the reward: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Serving personalized ads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Recommending shows, videos, articles, etc.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In healthcare, dynamic treatment regimes (DTRs) can be developed for</a:t>
            </a:r>
            <a:br>
              <a:rPr lang="en"/>
            </a:br>
            <a:r>
              <a:rPr lang="en"/>
              <a:t>p</a:t>
            </a:r>
            <a:r>
              <a:rPr lang="en"/>
              <a:t>atients with chronic illness based on their medical history using Q-learning.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RL may become deeply applicable to many more areas, such as</a:t>
            </a:r>
            <a:br>
              <a:rPr lang="en"/>
            </a:br>
            <a:r>
              <a:rPr lang="en"/>
              <a:t>m</a:t>
            </a:r>
            <a:r>
              <a:rPr lang="en"/>
              <a:t>anufacturing, intelligent transport systems, </a:t>
            </a:r>
            <a:r>
              <a:rPr lang="en"/>
              <a:t>power grids</a:t>
            </a:r>
            <a:r>
              <a:rPr lang="en"/>
              <a:t>, or even education.</a:t>
            </a:r>
            <a:br>
              <a:rPr lang="en"/>
            </a:br>
            <a:endParaRPr/>
          </a:p>
        </p:txBody>
      </p:sp>
      <p:sp>
        <p:nvSpPr>
          <p:cNvPr id="2797" name="Google Shape;2797;p30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1" name="Shape 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" name="Google Shape;2802;p310"/>
          <p:cNvSpPr txBox="1"/>
          <p:nvPr>
            <p:ph type="title"/>
          </p:nvPr>
        </p:nvSpPr>
        <p:spPr>
          <a:xfrm>
            <a:off x="1994850" y="1926150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281"/>
          <p:cNvSpPr txBox="1"/>
          <p:nvPr>
            <p:ph idx="1" type="subTitle"/>
          </p:nvPr>
        </p:nvSpPr>
        <p:spPr>
          <a:xfrm>
            <a:off x="713225" y="3120350"/>
            <a:ext cx="7739100" cy="13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At its core, an RL agent interacts with its </a:t>
            </a:r>
            <a:r>
              <a:rPr lang="en"/>
              <a:t>environment</a:t>
            </a:r>
            <a:r>
              <a:rPr lang="en"/>
              <a:t> to maximize reward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It endlessly performs a cycle of observing and evaluating</a:t>
            </a:r>
            <a:br>
              <a:rPr lang="en"/>
            </a:br>
            <a:r>
              <a:rPr lang="en"/>
              <a:t>its environment </a:t>
            </a:r>
            <a:r>
              <a:rPr lang="en"/>
              <a:t>b</a:t>
            </a:r>
            <a:r>
              <a:rPr lang="en"/>
              <a:t>efore taking an action.</a:t>
            </a:r>
            <a:endParaRPr/>
          </a:p>
        </p:txBody>
      </p:sp>
      <p:sp>
        <p:nvSpPr>
          <p:cNvPr id="2616" name="Google Shape;2616;p281"/>
          <p:cNvSpPr txBox="1"/>
          <p:nvPr>
            <p:ph type="title"/>
          </p:nvPr>
        </p:nvSpPr>
        <p:spPr>
          <a:xfrm>
            <a:off x="713225" y="445025"/>
            <a:ext cx="710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Idea</a:t>
            </a:r>
            <a:endParaRPr/>
          </a:p>
        </p:txBody>
      </p:sp>
      <p:pic>
        <p:nvPicPr>
          <p:cNvPr id="2617" name="Google Shape;2617;p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1067400"/>
            <a:ext cx="5850000" cy="20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282"/>
          <p:cNvSpPr txBox="1"/>
          <p:nvPr>
            <p:ph idx="1" type="subTitle"/>
          </p:nvPr>
        </p:nvSpPr>
        <p:spPr>
          <a:xfrm>
            <a:off x="895950" y="1354850"/>
            <a:ext cx="7739100" cy="27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RL agents learn a lot from “trial and error,” so at any given time they have likely only explored part of the possible action space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In many data-driven decision making processes such as RL,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-&gt; A model opting for exploitation will take an action that it knows</a:t>
            </a:r>
            <a:br>
              <a:rPr lang="en"/>
            </a:br>
            <a:r>
              <a:rPr lang="en"/>
              <a:t>	will cause a good reward–the best reward it </a:t>
            </a:r>
            <a:r>
              <a:rPr i="1" lang="en"/>
              <a:t>knows of.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	-&gt; A model opting for exploration might take an action with</a:t>
            </a:r>
            <a:br>
              <a:rPr lang="en"/>
            </a:br>
            <a:r>
              <a:rPr lang="en"/>
              <a:t>	an unknown reward, hoping to find even greater reward</a:t>
            </a:r>
            <a:endParaRPr/>
          </a:p>
        </p:txBody>
      </p:sp>
      <p:sp>
        <p:nvSpPr>
          <p:cNvPr id="2623" name="Google Shape;2623;p282"/>
          <p:cNvSpPr txBox="1"/>
          <p:nvPr>
            <p:ph type="title"/>
          </p:nvPr>
        </p:nvSpPr>
        <p:spPr>
          <a:xfrm>
            <a:off x="713225" y="445025"/>
            <a:ext cx="710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Exploration-Exploitation Tradeoff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7" name="Shape 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" name="Google Shape;2628;p283"/>
          <p:cNvSpPr txBox="1"/>
          <p:nvPr>
            <p:ph idx="1" type="subTitle"/>
          </p:nvPr>
        </p:nvSpPr>
        <p:spPr>
          <a:xfrm>
            <a:off x="895950" y="1410400"/>
            <a:ext cx="7236000" cy="26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each step, an RL agent will attempt to evaluate its environment</a:t>
            </a:r>
            <a:br>
              <a:rPr lang="en"/>
            </a:br>
            <a:r>
              <a:rPr lang="en"/>
              <a:t>u</a:t>
            </a:r>
            <a:r>
              <a:rPr lang="en"/>
              <a:t>sing a value function to </a:t>
            </a:r>
            <a:r>
              <a:rPr lang="en"/>
              <a:t>t</a:t>
            </a:r>
            <a:r>
              <a:rPr lang="en"/>
              <a:t>ry and tell how well it is doing.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A value function </a:t>
            </a:r>
            <a:r>
              <a:rPr b="1" lang="en"/>
              <a:t>V(s)</a:t>
            </a:r>
            <a:r>
              <a:rPr lang="en"/>
              <a:t> takes a state </a:t>
            </a:r>
            <a:r>
              <a:rPr i="1" lang="en"/>
              <a:t>s</a:t>
            </a:r>
            <a:r>
              <a:rPr lang="en"/>
              <a:t> and measures potential future </a:t>
            </a:r>
            <a:r>
              <a:rPr i="1" lang="en"/>
              <a:t>rewards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A value function may be used to obtain the agent’s </a:t>
            </a:r>
            <a:r>
              <a:rPr i="1" lang="en"/>
              <a:t>policy</a:t>
            </a:r>
            <a:r>
              <a:rPr lang="en"/>
              <a:t> and select </a:t>
            </a:r>
            <a:r>
              <a:rPr i="1" lang="en"/>
              <a:t>action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For some problems, a value function may need to be learned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	-&gt; As an example, we can consider Deep Q-Network (DQN)</a:t>
            </a:r>
            <a:endParaRPr/>
          </a:p>
        </p:txBody>
      </p:sp>
      <p:sp>
        <p:nvSpPr>
          <p:cNvPr id="2629" name="Google Shape;2629;p283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Function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3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Google Shape;2634;p284"/>
          <p:cNvSpPr txBox="1"/>
          <p:nvPr>
            <p:ph idx="1" type="subTitle"/>
          </p:nvPr>
        </p:nvSpPr>
        <p:spPr>
          <a:xfrm>
            <a:off x="4784050" y="1158900"/>
            <a:ext cx="37029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DQN is used to have a value function that is learned by the system.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In this game-based algorithm, DQN stores its attempts at a game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It will retroactively learn from them using the final reward value.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DQN uses “experience replay” to backpropogate reward values for t-values other than the final one.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Notice the chance to take a</a:t>
            </a:r>
            <a:br>
              <a:rPr lang="en"/>
            </a:br>
            <a:r>
              <a:rPr lang="en"/>
              <a:t>r</a:t>
            </a:r>
            <a:r>
              <a:rPr lang="en"/>
              <a:t>andom action; this is</a:t>
            </a:r>
            <a:br>
              <a:rPr lang="en"/>
            </a:br>
            <a:r>
              <a:rPr i="1" lang="en"/>
              <a:t>exploration</a:t>
            </a:r>
            <a:r>
              <a:rPr lang="en"/>
              <a:t> at play.</a:t>
            </a:r>
            <a:endParaRPr/>
          </a:p>
        </p:txBody>
      </p:sp>
      <p:sp>
        <p:nvSpPr>
          <p:cNvPr id="2635" name="Google Shape;2635;p28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Q-Network (DQN)</a:t>
            </a:r>
            <a:endParaRPr/>
          </a:p>
        </p:txBody>
      </p:sp>
      <p:pic>
        <p:nvPicPr>
          <p:cNvPr id="2636" name="Google Shape;2636;p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1395350"/>
            <a:ext cx="4070825" cy="2753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p285"/>
          <p:cNvSpPr txBox="1"/>
          <p:nvPr>
            <p:ph idx="1" type="subTitle"/>
          </p:nvPr>
        </p:nvSpPr>
        <p:spPr>
          <a:xfrm>
            <a:off x="895950" y="1158900"/>
            <a:ext cx="73002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policy </a:t>
            </a:r>
            <a:r>
              <a:rPr i="1" lang="en">
                <a:solidFill>
                  <a:schemeClr val="dk1"/>
                </a:solidFill>
              </a:rPr>
              <a:t>π(s) </a:t>
            </a:r>
            <a:r>
              <a:rPr lang="en">
                <a:solidFill>
                  <a:schemeClr val="dk1"/>
                </a:solidFill>
              </a:rPr>
              <a:t>is a mapping of each possible state </a:t>
            </a:r>
            <a:r>
              <a:rPr i="1" lang="en">
                <a:solidFill>
                  <a:schemeClr val="dk1"/>
                </a:solidFill>
              </a:rPr>
              <a:t>s </a:t>
            </a:r>
            <a:r>
              <a:rPr lang="en">
                <a:solidFill>
                  <a:schemeClr val="dk1"/>
                </a:solidFill>
              </a:rPr>
              <a:t>to an action the agent will take in that state.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There are many different methods to defining a policy, and it is closely intertwined with the value function.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For example, the A3C algorithm learns the value and policy functions at once.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Another method </a:t>
            </a:r>
            <a:r>
              <a:rPr lang="en"/>
              <a:t>called </a:t>
            </a:r>
            <a:r>
              <a:rPr lang="en"/>
              <a:t>policy gradient can be combined with Q-learning</a:t>
            </a:r>
            <a:br>
              <a:rPr lang="en"/>
            </a:br>
            <a:r>
              <a:rPr lang="en"/>
              <a:t>t</a:t>
            </a:r>
            <a:r>
              <a:rPr lang="en"/>
              <a:t>o cover learning the policy and reward functions while </a:t>
            </a:r>
            <a:r>
              <a:rPr lang="en"/>
              <a:t>benefiting</a:t>
            </a:r>
            <a:r>
              <a:rPr lang="en"/>
              <a:t> from experience replay.</a:t>
            </a:r>
            <a:endParaRPr/>
          </a:p>
        </p:txBody>
      </p:sp>
      <p:sp>
        <p:nvSpPr>
          <p:cNvPr id="2642" name="Google Shape;2642;p28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p286"/>
          <p:cNvSpPr txBox="1"/>
          <p:nvPr>
            <p:ph idx="1" type="subTitle"/>
          </p:nvPr>
        </p:nvSpPr>
        <p:spPr>
          <a:xfrm>
            <a:off x="895950" y="1158900"/>
            <a:ext cx="71373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is what the agent is always trying to maximize.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A “good” policy will maximize rewards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-&gt; Models are more difficult to train when rewards are given less often, but</a:t>
            </a:r>
            <a:br>
              <a:rPr lang="en"/>
            </a:br>
            <a:r>
              <a:rPr lang="en"/>
              <a:t>Many complex tasks cannot be evaluated until the end.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-&gt; Take the board game “Go,” in which a reward (positive or negative)</a:t>
            </a:r>
            <a:br>
              <a:rPr lang="en"/>
            </a:br>
            <a:r>
              <a:rPr lang="en"/>
              <a:t>	cannot be given in confidence until the game is won or lost.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-&gt; So what happens when an RL problem has no obvious reward function?</a:t>
            </a:r>
            <a:endParaRPr/>
          </a:p>
        </p:txBody>
      </p:sp>
      <p:sp>
        <p:nvSpPr>
          <p:cNvPr id="2648" name="Google Shape;2648;p286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